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qTPny5zZbECGDpSUWThzA==" hashData="MfwuP1GaOKOXSDriWM01jThLwknl+Zrj5WoMKbRY8IZZldGDaPs3fxIR4GKGnLwuMw5NR849QF+gC4o7ZJczw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37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ED11-05DE-4F0B-8FAC-B4E1B3D1CF5E}" type="datetimeFigureOut">
              <a:rPr lang="sk-SK" smtClean="0"/>
              <a:t>12.10.2020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25B4-ED6C-43D4-A283-959F7FC6D98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ED11-05DE-4F0B-8FAC-B4E1B3D1CF5E}" type="datetimeFigureOut">
              <a:rPr lang="sk-SK" smtClean="0"/>
              <a:t>12.10.2020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25B4-ED6C-43D4-A283-959F7FC6D98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ED11-05DE-4F0B-8FAC-B4E1B3D1CF5E}" type="datetimeFigureOut">
              <a:rPr lang="sk-SK" smtClean="0"/>
              <a:t>12.10.2020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25B4-ED6C-43D4-A283-959F7FC6D98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ED11-05DE-4F0B-8FAC-B4E1B3D1CF5E}" type="datetimeFigureOut">
              <a:rPr lang="sk-SK" smtClean="0"/>
              <a:t>12.10.2020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25B4-ED6C-43D4-A283-959F7FC6D98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ED11-05DE-4F0B-8FAC-B4E1B3D1CF5E}" type="datetimeFigureOut">
              <a:rPr lang="sk-SK" smtClean="0"/>
              <a:t>12.10.2020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25B4-ED6C-43D4-A283-959F7FC6D98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ED11-05DE-4F0B-8FAC-B4E1B3D1CF5E}" type="datetimeFigureOut">
              <a:rPr lang="sk-SK" smtClean="0"/>
              <a:t>12.10.2020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25B4-ED6C-43D4-A283-959F7FC6D98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ED11-05DE-4F0B-8FAC-B4E1B3D1CF5E}" type="datetimeFigureOut">
              <a:rPr lang="sk-SK" smtClean="0"/>
              <a:t>12.10.2020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25B4-ED6C-43D4-A283-959F7FC6D98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ED11-05DE-4F0B-8FAC-B4E1B3D1CF5E}" type="datetimeFigureOut">
              <a:rPr lang="sk-SK" smtClean="0"/>
              <a:t>12.10.2020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25B4-ED6C-43D4-A283-959F7FC6D98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ED11-05DE-4F0B-8FAC-B4E1B3D1CF5E}" type="datetimeFigureOut">
              <a:rPr lang="sk-SK" smtClean="0"/>
              <a:t>12.10.2020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25B4-ED6C-43D4-A283-959F7FC6D98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ED11-05DE-4F0B-8FAC-B4E1B3D1CF5E}" type="datetimeFigureOut">
              <a:rPr lang="sk-SK" smtClean="0"/>
              <a:t>12.10.2020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25B4-ED6C-43D4-A283-959F7FC6D98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ED11-05DE-4F0B-8FAC-B4E1B3D1CF5E}" type="datetimeFigureOut">
              <a:rPr lang="sk-SK" smtClean="0"/>
              <a:t>12.10.2020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25B4-ED6C-43D4-A283-959F7FC6D98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DED11-05DE-4F0B-8FAC-B4E1B3D1CF5E}" type="datetimeFigureOut">
              <a:rPr lang="sk-SK" smtClean="0"/>
              <a:t>12.10.2020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E25B4-ED6C-43D4-A283-959F7FC6D987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žívateľ\Desktop\Grafické diktáty\23754800_806384762864827_197441014622695337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771"/>
            <a:ext cx="9144000" cy="6871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žívateľ\Desktop\Grafické diktáty\23659351_806384926198144_8654735501367961515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247"/>
            <a:ext cx="9230022" cy="6867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žívateľ\Desktop\Grafické diktáty\23722379_806384896198147_614152582532906521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207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žívateľ\Desktop\Grafické diktáty\23659581_806384899531480_4465341290415043643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937" y="1"/>
            <a:ext cx="915793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žívateľ\Desktop\Grafické diktáty\23754911_806384806198156_65778380322541952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Prezentácia na obrazovke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8" baseType="lpstr">
      <vt:lpstr>Arial</vt:lpstr>
      <vt:lpstr>Calibri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mariana faktorova</dc:creator>
  <cp:lastModifiedBy>ZS3</cp:lastModifiedBy>
  <cp:revision>3</cp:revision>
  <dcterms:created xsi:type="dcterms:W3CDTF">2017-11-20T07:20:10Z</dcterms:created>
  <dcterms:modified xsi:type="dcterms:W3CDTF">2020-10-12T21:20:56Z</dcterms:modified>
</cp:coreProperties>
</file>