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cbe3d887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cbe3d887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cbe3d8878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cbe3d8878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cbe3d887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cbe3d887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cbe3d8878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cbe3d8878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cbe3d8878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cbe3d887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cbe3d8878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cbe3d8878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.jpg"/><Relationship Id="rId5" Type="http://schemas.openxmlformats.org/officeDocument/2006/relationships/image" Target="../media/image11.jp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WFOCPSWVVvE" TargetMode="External"/><Relationship Id="rId4" Type="http://schemas.openxmlformats.org/officeDocument/2006/relationships/hyperlink" Target="https://www.youtube.com/watch?v=WFOCPSWVVvE" TargetMode="External"/><Relationship Id="rId5" Type="http://schemas.openxmlformats.org/officeDocument/2006/relationships/hyperlink" Target="https://warsawtour.pl" TargetMode="External"/><Relationship Id="rId6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-IACBOB7Es8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136675" y="1819275"/>
            <a:ext cx="88209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The Legend of the Golden Duck</a:t>
            </a:r>
            <a:r>
              <a:rPr lang="pl"/>
              <a:t> 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/>
              <a:t>decorations and costumes</a:t>
            </a:r>
            <a:endParaRPr sz="230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672" y="4509875"/>
            <a:ext cx="1989100" cy="5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2962" y="3789575"/>
            <a:ext cx="1914952" cy="135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97748" y="4115550"/>
            <a:ext cx="1046248" cy="10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228600" marR="5588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highlight>
                <a:srgbClr val="F5F5F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The legend by Artur Oppman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/>
              <a:t>https://wolnelektury.pl/media/book/pdf/legendy-warszawskie-zlota-kaczka.pdf</a:t>
            </a:r>
            <a:endParaRPr sz="1200"/>
          </a:p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522550" y="19118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Polish version: </a:t>
            </a:r>
            <a:r>
              <a:rPr lang="pl" u="sng">
                <a:solidFill>
                  <a:schemeClr val="hlink"/>
                </a:solidFill>
                <a:hlinkClick r:id="rId3"/>
              </a:rPr>
              <a:t>https://www.youtube.com/watch?v=WFOCPSWVVvE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English version with Polish translation: </a:t>
            </a:r>
            <a:r>
              <a:rPr lang="pl" sz="1700" u="sng">
                <a:solidFill>
                  <a:schemeClr val="hlink"/>
                </a:solidFill>
                <a:hlinkClick r:id="rId4"/>
              </a:rPr>
              <a:t>https://www.youtube.com/watch?v=WFOCPSWVVvE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/>
              <a:t>(source: </a:t>
            </a:r>
            <a:r>
              <a:rPr lang="pl" sz="1400" u="sng">
                <a:solidFill>
                  <a:schemeClr val="hlink"/>
                </a:solidFill>
                <a:hlinkClick r:id="rId5"/>
              </a:rPr>
              <a:t>https://warsawtour.pl</a:t>
            </a:r>
            <a:r>
              <a:rPr lang="pl" sz="1400"/>
              <a:t>)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4800" y="2812421"/>
            <a:ext cx="3025925" cy="217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Costume by Pola</a:t>
            </a:r>
            <a:endParaRPr/>
          </a:p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00" y="188100"/>
            <a:ext cx="4263275" cy="46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Costume </a:t>
            </a:r>
            <a:r>
              <a:rPr lang="pl"/>
              <a:t>and scenography by </a:t>
            </a:r>
            <a:r>
              <a:rPr lang="pl"/>
              <a:t>Iga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00" y="1919075"/>
            <a:ext cx="3653275" cy="271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919075"/>
            <a:ext cx="4137925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Julia’s c</a:t>
            </a:r>
            <a:r>
              <a:rPr lang="pl"/>
              <a:t>ostume and scenography</a:t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4281900" y="1919075"/>
            <a:ext cx="4767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4">
            <a:alphaModFix/>
          </a:blip>
          <a:srcRect b="0" l="0" r="0" t="20083"/>
          <a:stretch/>
        </p:blipFill>
        <p:spPr>
          <a:xfrm>
            <a:off x="557025" y="1887850"/>
            <a:ext cx="2517500" cy="271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4125" y="1866425"/>
            <a:ext cx="4590400" cy="28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71900" y="499150"/>
            <a:ext cx="8222100" cy="68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Marcel’s </a:t>
            </a:r>
            <a:r>
              <a:rPr lang="pl"/>
              <a:t>scenography </a:t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00" y="1825025"/>
            <a:ext cx="8222100" cy="32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And finally</a:t>
            </a:r>
            <a:r>
              <a:rPr lang="pl"/>
              <a:t>…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 song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Danuta Stankiewicz, </a:t>
            </a:r>
            <a:r>
              <a:rPr i="1" lang="pl"/>
              <a:t>Legenda o złotej kaczce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https://www.youtube.com/watch?v=-IACBOB7Es8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100" y="1888125"/>
            <a:ext cx="3999900" cy="30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