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48F69A-65C1-4EA7-899E-03956501FE30}" v="191" dt="2022-01-09T21:29:17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09.01.2022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09.01.2022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3178" y="1645034"/>
            <a:ext cx="4111841" cy="1714111"/>
          </a:xfrm>
          <a:noFill/>
        </p:spPr>
        <p:txBody>
          <a:bodyPr anchor="ctr">
            <a:normAutofit/>
          </a:bodyPr>
          <a:lstStyle/>
          <a:p>
            <a:r>
              <a:rPr lang="pl-PL" sz="3600" b="1" dirty="0" err="1">
                <a:solidFill>
                  <a:srgbClr val="002060"/>
                </a:solidFill>
                <a:ea typeface="+mj-lt"/>
                <a:cs typeface="+mj-lt"/>
              </a:rPr>
              <a:t>Polish</a:t>
            </a:r>
            <a:r>
              <a:rPr lang="pl-PL" sz="3600" b="1" dirty="0">
                <a:solidFill>
                  <a:srgbClr val="002060"/>
                </a:solidFill>
                <a:ea typeface="+mj-lt"/>
                <a:cs typeface="+mj-lt"/>
              </a:rPr>
              <a:t> </a:t>
            </a:r>
            <a:r>
              <a:rPr lang="pl-PL" sz="3600" b="1" dirty="0" err="1">
                <a:solidFill>
                  <a:srgbClr val="002060"/>
                </a:solidFill>
                <a:ea typeface="+mj-lt"/>
                <a:cs typeface="+mj-lt"/>
              </a:rPr>
              <a:t>Legends</a:t>
            </a:r>
            <a:endParaRPr lang="pl-PL" sz="3600">
              <a:solidFill>
                <a:srgbClr val="002060"/>
              </a:solidFill>
              <a:cs typeface="Calibri Light"/>
            </a:endParaRPr>
          </a:p>
          <a:p>
            <a:br>
              <a:rPr lang="en-US" sz="3600" dirty="0"/>
            </a:br>
            <a:endParaRPr lang="en-US" sz="3600">
              <a:solidFill>
                <a:srgbClr val="080808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656" y="2954288"/>
            <a:ext cx="5968361" cy="949891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rgbClr val="080808"/>
                </a:solidFill>
                <a:ea typeface="+mn-lt"/>
                <a:cs typeface="+mn-lt"/>
              </a:rPr>
              <a:t>from Warmia and </a:t>
            </a:r>
            <a:r>
              <a:rPr lang="pl-PL" dirty="0" err="1">
                <a:solidFill>
                  <a:srgbClr val="080808"/>
                </a:solidFill>
                <a:ea typeface="+mn-lt"/>
                <a:cs typeface="+mn-lt"/>
              </a:rPr>
              <a:t>Masuria</a:t>
            </a:r>
            <a:r>
              <a:rPr lang="pl-PL" dirty="0">
                <a:solidFill>
                  <a:srgbClr val="080808"/>
                </a:solidFill>
                <a:ea typeface="+mn-lt"/>
                <a:cs typeface="+mn-lt"/>
              </a:rPr>
              <a:t> region</a:t>
            </a:r>
            <a:endParaRPr lang="pl-PL">
              <a:solidFill>
                <a:srgbClr val="080808"/>
              </a:solidFill>
              <a:cs typeface="Calibri"/>
            </a:endParaRPr>
          </a:p>
          <a:p>
            <a:br>
              <a:rPr lang="en-US" sz="1300" dirty="0"/>
            </a:br>
            <a:endParaRPr lang="en-US" sz="1300">
              <a:solidFill>
                <a:srgbClr val="080808"/>
              </a:solidFill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B226F904-4868-485F-88CC-0F033CA95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019" y="481797"/>
            <a:ext cx="1696779" cy="1667086"/>
          </a:xfrm>
          <a:prstGeom prst="rect">
            <a:avLst/>
          </a:prstGeom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6132C2B7-DC9C-45E4-BAF9-AB757628C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347" y="3072439"/>
            <a:ext cx="2524866" cy="719586"/>
          </a:xfrm>
          <a:prstGeom prst="rect">
            <a:avLst/>
          </a:prstGeom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id="{6CD05CF4-99CC-4BB1-997C-5B95A09E4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580" y="4816226"/>
            <a:ext cx="2141658" cy="151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4AE018A0-1C30-4850-BDB4-9BE7ADD48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96" y="1207780"/>
            <a:ext cx="3887692" cy="5086658"/>
          </a:xfrm>
        </p:spPr>
      </p:pic>
      <p:pic>
        <p:nvPicPr>
          <p:cNvPr id="5" name="Obraz 5" descr="Obraz zawierający tekst, trawa, malowanie&#10;&#10;Opis wygenerowany automatycznie">
            <a:extLst>
              <a:ext uri="{FF2B5EF4-FFF2-40B4-BE49-F238E27FC236}">
                <a16:creationId xmlns:a16="http://schemas.microsoft.com/office/drawing/2014/main" id="{B510FFD8-7C8E-4BBB-A21A-02A9EEF65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088" y="1412496"/>
            <a:ext cx="6965997" cy="488194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8829122-1750-4B8B-9BA2-E9D24539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'The Legend of Łyna river' by Kacper O.</a:t>
            </a:r>
          </a:p>
        </p:txBody>
      </p:sp>
    </p:spTree>
    <p:extLst>
      <p:ext uri="{BB962C8B-B14F-4D97-AF65-F5344CB8AC3E}">
        <p14:creationId xmlns:p14="http://schemas.microsoft.com/office/powerpoint/2010/main" val="329843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1F9F0E4-4B6D-43CD-A0F6-CEB73CA4D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'The Legend of Łyna river' by Ola P.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5454B6F0-153E-46B4-8E92-ADA2416FB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28244"/>
            <a:ext cx="7188199" cy="479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1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F5DA8E3-D61C-407B-8D6A-48BB4F026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l-PL" sz="5400" dirty="0">
                <a:ea typeface="+mj-lt"/>
                <a:cs typeface="+mj-lt"/>
              </a:rPr>
              <a:t>'The legend of the Tatar </a:t>
            </a:r>
            <a:r>
              <a:rPr lang="pl-PL" sz="5400" dirty="0" err="1">
                <a:ea typeface="+mj-lt"/>
                <a:cs typeface="+mj-lt"/>
              </a:rPr>
              <a:t>stone</a:t>
            </a:r>
            <a:r>
              <a:rPr lang="pl-PL" sz="5400" dirty="0">
                <a:ea typeface="+mj-lt"/>
                <a:cs typeface="+mj-lt"/>
              </a:rPr>
              <a:t>' by Julia P.</a:t>
            </a:r>
          </a:p>
        </p:txBody>
      </p:sp>
      <p:pic>
        <p:nvPicPr>
          <p:cNvPr id="4" name="Obraz 40" descr="Obraz zawierający tekst, malowanie, tkanina&#10;&#10;Opis wygenerowany automatycznie">
            <a:extLst>
              <a:ext uri="{FF2B5EF4-FFF2-40B4-BE49-F238E27FC236}">
                <a16:creationId xmlns:a16="http://schemas.microsoft.com/office/drawing/2014/main" id="{A412E1A8-3C27-4BA6-8C76-A7727B4E0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54" r="1762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4A02C9-80C2-4036-A16C-772202D09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808393" cy="4007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600" dirty="0">
                <a:ea typeface="+mn-lt"/>
                <a:cs typeface="+mn-lt"/>
              </a:rPr>
              <a:t>As </a:t>
            </a:r>
            <a:r>
              <a:rPr lang="pl-PL" sz="1600" dirty="0" err="1">
                <a:ea typeface="+mn-lt"/>
                <a:cs typeface="+mn-lt"/>
              </a:rPr>
              <a:t>evening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fell</a:t>
            </a:r>
            <a:r>
              <a:rPr lang="pl-PL" sz="1600" dirty="0">
                <a:ea typeface="+mn-lt"/>
                <a:cs typeface="+mn-lt"/>
              </a:rPr>
              <a:t>, Georg </a:t>
            </a:r>
            <a:r>
              <a:rPr lang="pl-PL" sz="1600" dirty="0" err="1">
                <a:ea typeface="+mn-lt"/>
                <a:cs typeface="+mn-lt"/>
              </a:rPr>
              <a:t>threw</a:t>
            </a:r>
            <a:r>
              <a:rPr lang="pl-PL" sz="1600" dirty="0">
                <a:ea typeface="+mn-lt"/>
                <a:cs typeface="+mn-lt"/>
              </a:rPr>
              <a:t> a </a:t>
            </a:r>
            <a:r>
              <a:rPr lang="pl-PL" sz="1600" dirty="0" err="1">
                <a:ea typeface="+mn-lt"/>
                <a:cs typeface="+mn-lt"/>
              </a:rPr>
              <a:t>few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galleys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into</a:t>
            </a:r>
            <a:r>
              <a:rPr lang="pl-PL" sz="1600" dirty="0">
                <a:ea typeface="+mn-lt"/>
                <a:cs typeface="+mn-lt"/>
              </a:rPr>
              <a:t> the </a:t>
            </a:r>
            <a:r>
              <a:rPr lang="pl-PL" sz="1600" dirty="0" err="1">
                <a:ea typeface="+mn-lt"/>
                <a:cs typeface="+mn-lt"/>
              </a:rPr>
              <a:t>fire</a:t>
            </a:r>
            <a:r>
              <a:rPr lang="pl-PL" sz="1600" dirty="0">
                <a:ea typeface="+mn-lt"/>
                <a:cs typeface="+mn-lt"/>
              </a:rPr>
              <a:t> and </a:t>
            </a:r>
            <a:r>
              <a:rPr lang="pl-PL" sz="1600" dirty="0" err="1">
                <a:ea typeface="+mn-lt"/>
                <a:cs typeface="+mn-lt"/>
              </a:rPr>
              <a:t>starts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thinking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about</a:t>
            </a:r>
            <a:r>
              <a:rPr lang="pl-PL" sz="1600" dirty="0">
                <a:ea typeface="+mn-lt"/>
                <a:cs typeface="+mn-lt"/>
              </a:rPr>
              <a:t> the </a:t>
            </a:r>
            <a:r>
              <a:rPr lang="pl-PL" sz="1600" dirty="0" err="1">
                <a:ea typeface="+mn-lt"/>
                <a:cs typeface="+mn-lt"/>
              </a:rPr>
              <a:t>burned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villages</a:t>
            </a:r>
            <a:r>
              <a:rPr lang="pl-PL" sz="1600" dirty="0">
                <a:ea typeface="+mn-lt"/>
                <a:cs typeface="+mn-lt"/>
              </a:rPr>
              <a:t> and </a:t>
            </a:r>
            <a:r>
              <a:rPr lang="pl-PL" sz="1600" dirty="0" err="1">
                <a:ea typeface="+mn-lt"/>
                <a:cs typeface="+mn-lt"/>
              </a:rPr>
              <a:t>murdered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people</a:t>
            </a:r>
            <a:r>
              <a:rPr lang="pl-PL" sz="1600" dirty="0">
                <a:ea typeface="+mn-lt"/>
                <a:cs typeface="+mn-lt"/>
              </a:rPr>
              <a:t>. </a:t>
            </a:r>
            <a:r>
              <a:rPr lang="pl-PL" sz="1600" dirty="0" err="1">
                <a:ea typeface="+mn-lt"/>
                <a:cs typeface="+mn-lt"/>
              </a:rPr>
              <a:t>That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night</a:t>
            </a:r>
            <a:r>
              <a:rPr lang="pl-PL" sz="1600" dirty="0">
                <a:ea typeface="+mn-lt"/>
                <a:cs typeface="+mn-lt"/>
              </a:rPr>
              <a:t>, Georg was </a:t>
            </a:r>
            <a:r>
              <a:rPr lang="pl-PL" sz="1600" dirty="0" err="1">
                <a:ea typeface="+mn-lt"/>
                <a:cs typeface="+mn-lt"/>
              </a:rPr>
              <a:t>given</a:t>
            </a:r>
            <a:r>
              <a:rPr lang="pl-PL" sz="1600" dirty="0">
                <a:ea typeface="+mn-lt"/>
                <a:cs typeface="+mn-lt"/>
              </a:rPr>
              <a:t> the </a:t>
            </a:r>
            <a:r>
              <a:rPr lang="pl-PL" sz="1600" dirty="0" err="1">
                <a:ea typeface="+mn-lt"/>
                <a:cs typeface="+mn-lt"/>
              </a:rPr>
              <a:t>task</a:t>
            </a:r>
            <a:r>
              <a:rPr lang="pl-PL" sz="1600" dirty="0">
                <a:ea typeface="+mn-lt"/>
                <a:cs typeface="+mn-lt"/>
              </a:rPr>
              <a:t> of the </a:t>
            </a:r>
            <a:r>
              <a:rPr lang="pl-PL" sz="1600" dirty="0" err="1">
                <a:ea typeface="+mn-lt"/>
                <a:cs typeface="+mn-lt"/>
              </a:rPr>
              <a:t>starost</a:t>
            </a:r>
            <a:r>
              <a:rPr lang="pl-PL" sz="1600" dirty="0">
                <a:ea typeface="+mn-lt"/>
                <a:cs typeface="+mn-lt"/>
              </a:rPr>
              <a:t> to </a:t>
            </a:r>
            <a:r>
              <a:rPr lang="pl-PL" sz="1600" dirty="0" err="1">
                <a:ea typeface="+mn-lt"/>
                <a:cs typeface="+mn-lt"/>
              </a:rPr>
              <a:t>guard</a:t>
            </a:r>
            <a:r>
              <a:rPr lang="pl-PL" sz="1600" dirty="0">
                <a:ea typeface="+mn-lt"/>
                <a:cs typeface="+mn-lt"/>
              </a:rPr>
              <a:t> the </a:t>
            </a:r>
            <a:r>
              <a:rPr lang="pl-PL" sz="1600" dirty="0" err="1">
                <a:ea typeface="+mn-lt"/>
                <a:cs typeface="+mn-lt"/>
              </a:rPr>
              <a:t>city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whether</a:t>
            </a:r>
            <a:r>
              <a:rPr lang="pl-PL" sz="1600" dirty="0">
                <a:ea typeface="+mn-lt"/>
                <a:cs typeface="+mn-lt"/>
              </a:rPr>
              <a:t> the </a:t>
            </a:r>
            <a:r>
              <a:rPr lang="pl-PL" sz="1600" dirty="0" err="1">
                <a:ea typeface="+mn-lt"/>
                <a:cs typeface="+mn-lt"/>
              </a:rPr>
              <a:t>barbazhians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called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Tatars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were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coming</a:t>
            </a:r>
            <a:r>
              <a:rPr lang="pl-PL" sz="1600" dirty="0">
                <a:ea typeface="+mn-lt"/>
                <a:cs typeface="+mn-lt"/>
              </a:rPr>
              <a:t>. </a:t>
            </a:r>
            <a:r>
              <a:rPr lang="pl-PL" sz="1600" dirty="0" err="1">
                <a:ea typeface="+mn-lt"/>
                <a:cs typeface="+mn-lt"/>
              </a:rPr>
              <a:t>After</a:t>
            </a:r>
            <a:r>
              <a:rPr lang="pl-PL" sz="1600" dirty="0">
                <a:ea typeface="+mn-lt"/>
                <a:cs typeface="+mn-lt"/>
              </a:rPr>
              <a:t> a </a:t>
            </a:r>
            <a:r>
              <a:rPr lang="pl-PL" sz="1600" dirty="0" err="1">
                <a:ea typeface="+mn-lt"/>
                <a:cs typeface="+mn-lt"/>
              </a:rPr>
              <a:t>minute</a:t>
            </a:r>
            <a:r>
              <a:rPr lang="pl-PL" sz="1600" dirty="0">
                <a:ea typeface="+mn-lt"/>
                <a:cs typeface="+mn-lt"/>
              </a:rPr>
              <a:t> he </a:t>
            </a:r>
            <a:r>
              <a:rPr lang="pl-PL" sz="1600" dirty="0" err="1">
                <a:ea typeface="+mn-lt"/>
                <a:cs typeface="+mn-lt"/>
              </a:rPr>
              <a:t>fell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asleep</a:t>
            </a:r>
            <a:r>
              <a:rPr lang="pl-PL" sz="1600" dirty="0">
                <a:ea typeface="+mn-lt"/>
                <a:cs typeface="+mn-lt"/>
              </a:rPr>
              <a:t>.. .He was </a:t>
            </a:r>
            <a:r>
              <a:rPr lang="pl-PL" sz="1600" dirty="0" err="1">
                <a:ea typeface="+mn-lt"/>
                <a:cs typeface="+mn-lt"/>
              </a:rPr>
              <a:t>awakened</a:t>
            </a:r>
            <a:r>
              <a:rPr lang="pl-PL" sz="1600" dirty="0">
                <a:ea typeface="+mn-lt"/>
                <a:cs typeface="+mn-lt"/>
              </a:rPr>
              <a:t> by </a:t>
            </a:r>
            <a:r>
              <a:rPr lang="pl-PL" sz="1600" dirty="0" err="1">
                <a:ea typeface="+mn-lt"/>
                <a:cs typeface="+mn-lt"/>
              </a:rPr>
              <a:t>running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horses</a:t>
            </a:r>
            <a:r>
              <a:rPr lang="pl-PL" sz="1600" dirty="0">
                <a:ea typeface="+mn-lt"/>
                <a:cs typeface="+mn-lt"/>
              </a:rPr>
              <a:t>, </a:t>
            </a:r>
            <a:r>
              <a:rPr lang="pl-PL" sz="1600" dirty="0" err="1">
                <a:ea typeface="+mn-lt"/>
                <a:cs typeface="+mn-lt"/>
              </a:rPr>
              <a:t>after</a:t>
            </a:r>
            <a:r>
              <a:rPr lang="pl-PL" sz="1600" dirty="0">
                <a:ea typeface="+mn-lt"/>
                <a:cs typeface="+mn-lt"/>
              </a:rPr>
              <a:t> a moment of </a:t>
            </a:r>
            <a:r>
              <a:rPr lang="pl-PL" sz="1600" dirty="0" err="1">
                <a:ea typeface="+mn-lt"/>
                <a:cs typeface="+mn-lt"/>
              </a:rPr>
              <a:t>wondering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what</a:t>
            </a:r>
            <a:r>
              <a:rPr lang="pl-PL" sz="1600" dirty="0">
                <a:ea typeface="+mn-lt"/>
                <a:cs typeface="+mn-lt"/>
              </a:rPr>
              <a:t> to do Georg ran to </a:t>
            </a:r>
            <a:r>
              <a:rPr lang="pl-PL" sz="1600" dirty="0" err="1">
                <a:ea typeface="+mn-lt"/>
                <a:cs typeface="+mn-lt"/>
              </a:rPr>
              <a:t>inform</a:t>
            </a:r>
            <a:r>
              <a:rPr lang="pl-PL" sz="1600" dirty="0">
                <a:ea typeface="+mn-lt"/>
                <a:cs typeface="+mn-lt"/>
              </a:rPr>
              <a:t> the </a:t>
            </a:r>
            <a:r>
              <a:rPr lang="pl-PL" sz="1600" dirty="0" err="1">
                <a:ea typeface="+mn-lt"/>
                <a:cs typeface="+mn-lt"/>
              </a:rPr>
              <a:t>staroste</a:t>
            </a:r>
            <a:r>
              <a:rPr lang="pl-PL" sz="1600" dirty="0">
                <a:ea typeface="+mn-lt"/>
                <a:cs typeface="+mn-lt"/>
              </a:rPr>
              <a:t>. </a:t>
            </a:r>
            <a:r>
              <a:rPr lang="pl-PL" sz="1600" dirty="0" err="1">
                <a:ea typeface="+mn-lt"/>
                <a:cs typeface="+mn-lt"/>
              </a:rPr>
              <a:t>Around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noon</a:t>
            </a:r>
            <a:r>
              <a:rPr lang="pl-PL" sz="1600" dirty="0">
                <a:ea typeface="+mn-lt"/>
                <a:cs typeface="+mn-lt"/>
              </a:rPr>
              <a:t>, from the </a:t>
            </a:r>
            <a:r>
              <a:rPr lang="pl-PL" sz="1600" dirty="0" err="1">
                <a:ea typeface="+mn-lt"/>
                <a:cs typeface="+mn-lt"/>
              </a:rPr>
              <a:t>north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side</a:t>
            </a:r>
            <a:r>
              <a:rPr lang="pl-PL" sz="1600" dirty="0">
                <a:ea typeface="+mn-lt"/>
                <a:cs typeface="+mn-lt"/>
              </a:rPr>
              <a:t> of the </a:t>
            </a:r>
            <a:r>
              <a:rPr lang="pl-PL" sz="1600" dirty="0" err="1">
                <a:ea typeface="+mn-lt"/>
                <a:cs typeface="+mn-lt"/>
              </a:rPr>
              <a:t>walls</a:t>
            </a:r>
            <a:r>
              <a:rPr lang="pl-PL" sz="1600" dirty="0">
                <a:ea typeface="+mn-lt"/>
                <a:cs typeface="+mn-lt"/>
              </a:rPr>
              <a:t>, </a:t>
            </a:r>
            <a:r>
              <a:rPr lang="pl-PL" sz="1600" dirty="0" err="1">
                <a:ea typeface="+mn-lt"/>
                <a:cs typeface="+mn-lt"/>
              </a:rPr>
              <a:t>screams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were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heard</a:t>
            </a:r>
            <a:r>
              <a:rPr lang="pl-PL" sz="1600" dirty="0">
                <a:ea typeface="+mn-lt"/>
                <a:cs typeface="+mn-lt"/>
              </a:rPr>
              <a:t> and the </a:t>
            </a:r>
            <a:r>
              <a:rPr lang="pl-PL" sz="1600" dirty="0" err="1">
                <a:ea typeface="+mn-lt"/>
                <a:cs typeface="+mn-lt"/>
              </a:rPr>
              <a:t>fields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were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overgrown</a:t>
            </a:r>
            <a:r>
              <a:rPr lang="pl-PL" sz="1600" dirty="0">
                <a:ea typeface="+mn-lt"/>
                <a:cs typeface="+mn-lt"/>
              </a:rPr>
              <a:t> with the </a:t>
            </a:r>
            <a:r>
              <a:rPr lang="pl-PL" sz="1600" dirty="0" err="1">
                <a:ea typeface="+mn-lt"/>
                <a:cs typeface="+mn-lt"/>
              </a:rPr>
              <a:t>gray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silhouettes</a:t>
            </a:r>
            <a:r>
              <a:rPr lang="pl-PL" sz="1600" dirty="0">
                <a:ea typeface="+mn-lt"/>
                <a:cs typeface="+mn-lt"/>
              </a:rPr>
              <a:t> of the </a:t>
            </a:r>
            <a:r>
              <a:rPr lang="pl-PL" sz="1600" dirty="0" err="1">
                <a:ea typeface="+mn-lt"/>
                <a:cs typeface="+mn-lt"/>
              </a:rPr>
              <a:t>Tatars</a:t>
            </a:r>
            <a:r>
              <a:rPr lang="pl-PL" sz="1600" dirty="0">
                <a:ea typeface="+mn-lt"/>
                <a:cs typeface="+mn-lt"/>
              </a:rPr>
              <a:t>. At </a:t>
            </a:r>
            <a:r>
              <a:rPr lang="pl-PL" sz="1600" dirty="0" err="1">
                <a:ea typeface="+mn-lt"/>
                <a:cs typeface="+mn-lt"/>
              </a:rPr>
              <a:t>ahead</a:t>
            </a:r>
            <a:r>
              <a:rPr lang="pl-PL" sz="1600" dirty="0">
                <a:ea typeface="+mn-lt"/>
                <a:cs typeface="+mn-lt"/>
              </a:rPr>
              <a:t> was the leader of the </a:t>
            </a:r>
            <a:r>
              <a:rPr lang="pl-PL" sz="1600" dirty="0" err="1">
                <a:ea typeface="+mn-lt"/>
                <a:cs typeface="+mn-lt"/>
              </a:rPr>
              <a:t>Tatars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dressed</a:t>
            </a:r>
            <a:r>
              <a:rPr lang="pl-PL" sz="1600" dirty="0">
                <a:ea typeface="+mn-lt"/>
                <a:cs typeface="+mn-lt"/>
              </a:rPr>
              <a:t> in </a:t>
            </a:r>
            <a:r>
              <a:rPr lang="pl-PL" sz="1600" dirty="0" err="1">
                <a:ea typeface="+mn-lt"/>
                <a:cs typeface="+mn-lt"/>
              </a:rPr>
              <a:t>silver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armor</a:t>
            </a:r>
            <a:r>
              <a:rPr lang="pl-PL" sz="1600" dirty="0">
                <a:ea typeface="+mn-lt"/>
                <a:cs typeface="+mn-lt"/>
              </a:rPr>
              <a:t>. </a:t>
            </a:r>
            <a:r>
              <a:rPr lang="pl-PL" sz="1600" dirty="0" err="1">
                <a:ea typeface="+mn-lt"/>
                <a:cs typeface="+mn-lt"/>
              </a:rPr>
              <a:t>Near</a:t>
            </a:r>
            <a:r>
              <a:rPr lang="pl-PL" sz="1600" dirty="0">
                <a:ea typeface="+mn-lt"/>
                <a:cs typeface="+mn-lt"/>
              </a:rPr>
              <a:t> one of the </a:t>
            </a:r>
            <a:r>
              <a:rPr lang="pl-PL" sz="1600" dirty="0" err="1">
                <a:ea typeface="+mn-lt"/>
                <a:cs typeface="+mn-lt"/>
              </a:rPr>
              <a:t>cannons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there</a:t>
            </a:r>
            <a:r>
              <a:rPr lang="pl-PL" sz="1600" dirty="0">
                <a:ea typeface="+mn-lt"/>
                <a:cs typeface="+mn-lt"/>
              </a:rPr>
              <a:t> was a </a:t>
            </a:r>
            <a:r>
              <a:rPr lang="pl-PL" sz="1600" dirty="0" err="1">
                <a:ea typeface="+mn-lt"/>
                <a:cs typeface="+mn-lt"/>
              </a:rPr>
              <a:t>young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man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named</a:t>
            </a:r>
            <a:r>
              <a:rPr lang="pl-PL" sz="1600" dirty="0">
                <a:ea typeface="+mn-lt"/>
                <a:cs typeface="+mn-lt"/>
              </a:rPr>
              <a:t> Janek Nowak. </a:t>
            </a:r>
            <a:r>
              <a:rPr lang="pl-PL" sz="1600" dirty="0" err="1">
                <a:ea typeface="+mn-lt"/>
                <a:cs typeface="+mn-lt"/>
              </a:rPr>
              <a:t>Suddenly</a:t>
            </a:r>
            <a:r>
              <a:rPr lang="pl-PL" sz="1600" dirty="0">
                <a:ea typeface="+mn-lt"/>
                <a:cs typeface="+mn-lt"/>
              </a:rPr>
              <a:t>, </a:t>
            </a:r>
            <a:r>
              <a:rPr lang="pl-PL" sz="1600" dirty="0" err="1">
                <a:ea typeface="+mn-lt"/>
                <a:cs typeface="+mn-lt"/>
              </a:rPr>
              <a:t>somewhere</a:t>
            </a:r>
            <a:r>
              <a:rPr lang="pl-PL" sz="1600" dirty="0">
                <a:ea typeface="+mn-lt"/>
                <a:cs typeface="+mn-lt"/>
              </a:rPr>
              <a:t> on the </a:t>
            </a:r>
            <a:r>
              <a:rPr lang="pl-PL" sz="1600" dirty="0" err="1">
                <a:ea typeface="+mn-lt"/>
                <a:cs typeface="+mn-lt"/>
              </a:rPr>
              <a:t>left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side</a:t>
            </a:r>
            <a:r>
              <a:rPr lang="pl-PL" sz="1600" dirty="0">
                <a:ea typeface="+mn-lt"/>
                <a:cs typeface="+mn-lt"/>
              </a:rPr>
              <a:t>, a </a:t>
            </a:r>
            <a:r>
              <a:rPr lang="pl-PL" sz="1600" dirty="0" err="1">
                <a:ea typeface="+mn-lt"/>
                <a:cs typeface="+mn-lt"/>
              </a:rPr>
              <a:t>cannon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roared</a:t>
            </a:r>
            <a:r>
              <a:rPr lang="pl-PL" sz="1600" dirty="0">
                <a:ea typeface="+mn-lt"/>
                <a:cs typeface="+mn-lt"/>
              </a:rPr>
              <a:t>, the </a:t>
            </a:r>
            <a:r>
              <a:rPr lang="pl-PL" sz="1600" dirty="0" err="1">
                <a:ea typeface="+mn-lt"/>
                <a:cs typeface="+mn-lt"/>
              </a:rPr>
              <a:t>bullet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flew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into</a:t>
            </a:r>
            <a:r>
              <a:rPr lang="pl-PL" sz="1600" dirty="0">
                <a:ea typeface="+mn-lt"/>
                <a:cs typeface="+mn-lt"/>
              </a:rPr>
              <a:t> the </a:t>
            </a:r>
            <a:r>
              <a:rPr lang="pl-PL" sz="1600" dirty="0" err="1">
                <a:ea typeface="+mn-lt"/>
                <a:cs typeface="+mn-lt"/>
              </a:rPr>
              <a:t>air</a:t>
            </a:r>
            <a:r>
              <a:rPr lang="pl-PL" sz="1600" dirty="0">
                <a:ea typeface="+mn-lt"/>
                <a:cs typeface="+mn-lt"/>
              </a:rPr>
              <a:t> and hit </a:t>
            </a:r>
            <a:r>
              <a:rPr lang="pl-PL" sz="1600" dirty="0" err="1">
                <a:ea typeface="+mn-lt"/>
                <a:cs typeface="+mn-lt"/>
              </a:rPr>
              <a:t>straight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into</a:t>
            </a:r>
            <a:r>
              <a:rPr lang="pl-PL" sz="1600" dirty="0">
                <a:ea typeface="+mn-lt"/>
                <a:cs typeface="+mn-lt"/>
              </a:rPr>
              <a:t> the </a:t>
            </a:r>
            <a:r>
              <a:rPr lang="pl-PL" sz="1600" dirty="0" err="1">
                <a:ea typeface="+mn-lt"/>
                <a:cs typeface="+mn-lt"/>
              </a:rPr>
              <a:t>chest</a:t>
            </a:r>
            <a:r>
              <a:rPr lang="pl-PL" sz="1600" dirty="0">
                <a:ea typeface="+mn-lt"/>
                <a:cs typeface="+mn-lt"/>
              </a:rPr>
              <a:t> of the leader of the </a:t>
            </a:r>
            <a:r>
              <a:rPr lang="pl-PL" sz="1600" dirty="0" err="1">
                <a:ea typeface="+mn-lt"/>
                <a:cs typeface="+mn-lt"/>
              </a:rPr>
              <a:t>Tatars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who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fell</a:t>
            </a:r>
            <a:r>
              <a:rPr lang="pl-PL" sz="1600" dirty="0">
                <a:ea typeface="+mn-lt"/>
                <a:cs typeface="+mn-lt"/>
              </a:rPr>
              <a:t> to the </a:t>
            </a:r>
            <a:r>
              <a:rPr lang="pl-PL" sz="1600" dirty="0" err="1">
                <a:ea typeface="+mn-lt"/>
                <a:cs typeface="+mn-lt"/>
              </a:rPr>
              <a:t>ground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under</a:t>
            </a:r>
            <a:r>
              <a:rPr lang="pl-PL" sz="1600" dirty="0">
                <a:ea typeface="+mn-lt"/>
                <a:cs typeface="+mn-lt"/>
              </a:rPr>
              <a:t> the </a:t>
            </a:r>
            <a:r>
              <a:rPr lang="pl-PL" sz="1600" dirty="0" err="1">
                <a:ea typeface="+mn-lt"/>
                <a:cs typeface="+mn-lt"/>
              </a:rPr>
              <a:t>hooves</a:t>
            </a:r>
            <a:r>
              <a:rPr lang="pl-PL" sz="1600" dirty="0">
                <a:ea typeface="+mn-lt"/>
                <a:cs typeface="+mn-lt"/>
              </a:rPr>
              <a:t> of </a:t>
            </a:r>
            <a:r>
              <a:rPr lang="pl-PL" sz="1600" dirty="0" err="1">
                <a:ea typeface="+mn-lt"/>
                <a:cs typeface="+mn-lt"/>
              </a:rPr>
              <a:t>rushing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horses</a:t>
            </a:r>
            <a:r>
              <a:rPr lang="pl-PL" sz="1600" dirty="0">
                <a:ea typeface="+mn-lt"/>
                <a:cs typeface="+mn-lt"/>
              </a:rPr>
              <a:t>.  Janek </a:t>
            </a:r>
            <a:r>
              <a:rPr lang="pl-PL" sz="1600" dirty="0" err="1">
                <a:ea typeface="+mn-lt"/>
                <a:cs typeface="+mn-lt"/>
              </a:rPr>
              <a:t>hid</a:t>
            </a:r>
            <a:r>
              <a:rPr lang="pl-PL" sz="1600" dirty="0">
                <a:ea typeface="+mn-lt"/>
                <a:cs typeface="+mn-lt"/>
              </a:rPr>
              <a:t> in a </a:t>
            </a:r>
            <a:r>
              <a:rPr lang="pl-PL" sz="1600" dirty="0" err="1">
                <a:ea typeface="+mn-lt"/>
                <a:cs typeface="+mn-lt"/>
              </a:rPr>
              <a:t>dark</a:t>
            </a:r>
            <a:r>
              <a:rPr lang="pl-PL" sz="1600" dirty="0">
                <a:ea typeface="+mn-lt"/>
                <a:cs typeface="+mn-lt"/>
              </a:rPr>
              <a:t> and </a:t>
            </a:r>
            <a:r>
              <a:rPr lang="pl-PL" sz="1600" dirty="0" err="1">
                <a:ea typeface="+mn-lt"/>
                <a:cs typeface="+mn-lt"/>
              </a:rPr>
              <a:t>fell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asleep</a:t>
            </a:r>
            <a:r>
              <a:rPr lang="pl-PL" sz="1600" dirty="0">
                <a:ea typeface="+mn-lt"/>
                <a:cs typeface="+mn-lt"/>
              </a:rPr>
              <a:t>. He was </a:t>
            </a:r>
            <a:r>
              <a:rPr lang="pl-PL" sz="1600" dirty="0" err="1">
                <a:ea typeface="+mn-lt"/>
                <a:cs typeface="+mn-lt"/>
              </a:rPr>
              <a:t>found</a:t>
            </a:r>
            <a:r>
              <a:rPr lang="pl-PL" sz="1600" dirty="0">
                <a:ea typeface="+mn-lt"/>
                <a:cs typeface="+mn-lt"/>
              </a:rPr>
              <a:t> in the </a:t>
            </a:r>
            <a:r>
              <a:rPr lang="pl-PL" sz="1600" dirty="0" err="1">
                <a:ea typeface="+mn-lt"/>
                <a:cs typeface="+mn-lt"/>
              </a:rPr>
              <a:t>morning</a:t>
            </a:r>
            <a:r>
              <a:rPr lang="pl-PL" sz="1600" dirty="0">
                <a:ea typeface="+mn-lt"/>
                <a:cs typeface="+mn-lt"/>
              </a:rPr>
              <a:t> and the </a:t>
            </a:r>
            <a:r>
              <a:rPr lang="pl-PL" sz="1600" dirty="0" err="1">
                <a:ea typeface="+mn-lt"/>
                <a:cs typeface="+mn-lt"/>
              </a:rPr>
              <a:t>staroste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gave</a:t>
            </a:r>
            <a:r>
              <a:rPr lang="pl-PL" sz="1600" dirty="0">
                <a:ea typeface="+mn-lt"/>
                <a:cs typeface="+mn-lt"/>
              </a:rPr>
              <a:t> a pot of </a:t>
            </a:r>
            <a:r>
              <a:rPr lang="pl-PL" sz="1600" dirty="0" err="1">
                <a:ea typeface="+mn-lt"/>
                <a:cs typeface="+mn-lt"/>
              </a:rPr>
              <a:t>silver</a:t>
            </a:r>
            <a:r>
              <a:rPr lang="pl-PL" sz="1600" dirty="0">
                <a:ea typeface="+mn-lt"/>
                <a:cs typeface="+mn-lt"/>
              </a:rPr>
              <a:t> for </a:t>
            </a:r>
            <a:r>
              <a:rPr lang="pl-PL" sz="1600" dirty="0" err="1">
                <a:ea typeface="+mn-lt"/>
                <a:cs typeface="+mn-lt"/>
              </a:rPr>
              <a:t>Him</a:t>
            </a:r>
            <a:r>
              <a:rPr lang="pl-PL" sz="1600" dirty="0">
                <a:ea typeface="+mn-lt"/>
                <a:cs typeface="+mn-lt"/>
              </a:rPr>
              <a:t>. Janek </a:t>
            </a:r>
            <a:r>
              <a:rPr lang="pl-PL" sz="1600" dirty="0" err="1">
                <a:ea typeface="+mn-lt"/>
                <a:cs typeface="+mn-lt"/>
              </a:rPr>
              <a:t>hid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this</a:t>
            </a:r>
            <a:r>
              <a:rPr lang="pl-PL" sz="1600" dirty="0">
                <a:ea typeface="+mn-lt"/>
                <a:cs typeface="+mn-lt"/>
              </a:rPr>
              <a:t> pot </a:t>
            </a:r>
            <a:r>
              <a:rPr lang="pl-PL" sz="1600" dirty="0" err="1">
                <a:ea typeface="+mn-lt"/>
                <a:cs typeface="+mn-lt"/>
              </a:rPr>
              <a:t>somewhere</a:t>
            </a:r>
            <a:r>
              <a:rPr lang="pl-PL" sz="1600" dirty="0">
                <a:ea typeface="+mn-lt"/>
                <a:cs typeface="+mn-lt"/>
              </a:rPr>
              <a:t> in the </a:t>
            </a:r>
            <a:r>
              <a:rPr lang="pl-PL" sz="1600" dirty="0" err="1">
                <a:ea typeface="+mn-lt"/>
                <a:cs typeface="+mn-lt"/>
              </a:rPr>
              <a:t>castle</a:t>
            </a:r>
            <a:r>
              <a:rPr lang="pl-PL" sz="1600" dirty="0">
                <a:ea typeface="+mn-lt"/>
                <a:cs typeface="+mn-lt"/>
              </a:rPr>
              <a:t>, no one </a:t>
            </a:r>
            <a:r>
              <a:rPr lang="pl-PL" sz="1600" dirty="0" err="1">
                <a:ea typeface="+mn-lt"/>
                <a:cs typeface="+mn-lt"/>
              </a:rPr>
              <a:t>managed</a:t>
            </a:r>
            <a:r>
              <a:rPr lang="pl-PL" sz="1600" dirty="0">
                <a:ea typeface="+mn-lt"/>
                <a:cs typeface="+mn-lt"/>
              </a:rPr>
              <a:t> to </a:t>
            </a:r>
            <a:r>
              <a:rPr lang="pl-PL" sz="1600" dirty="0" err="1">
                <a:ea typeface="+mn-lt"/>
                <a:cs typeface="+mn-lt"/>
              </a:rPr>
              <a:t>find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it</a:t>
            </a:r>
            <a:r>
              <a:rPr lang="pl-PL" sz="1600" dirty="0">
                <a:ea typeface="+mn-lt"/>
                <a:cs typeface="+mn-lt"/>
              </a:rPr>
              <a:t>. </a:t>
            </a:r>
            <a:r>
              <a:rPr lang="pl-PL" sz="1600" dirty="0" err="1">
                <a:ea typeface="+mn-lt"/>
                <a:cs typeface="+mn-lt"/>
              </a:rPr>
              <a:t>Centuries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have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passed</a:t>
            </a:r>
            <a:r>
              <a:rPr lang="pl-PL" sz="1600" dirty="0">
                <a:ea typeface="+mn-lt"/>
                <a:cs typeface="+mn-lt"/>
              </a:rPr>
              <a:t>, </a:t>
            </a:r>
            <a:r>
              <a:rPr lang="pl-PL" sz="1600" dirty="0" err="1">
                <a:ea typeface="+mn-lt"/>
                <a:cs typeface="+mn-lt"/>
              </a:rPr>
              <a:t>oaks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decayed</a:t>
            </a:r>
            <a:r>
              <a:rPr lang="pl-PL" sz="1600" dirty="0">
                <a:ea typeface="+mn-lt"/>
                <a:cs typeface="+mn-lt"/>
              </a:rPr>
              <a:t>, but the </a:t>
            </a:r>
            <a:r>
              <a:rPr lang="pl-PL" sz="1600" dirty="0" err="1">
                <a:ea typeface="+mn-lt"/>
                <a:cs typeface="+mn-lt"/>
              </a:rPr>
              <a:t>city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remained</a:t>
            </a:r>
            <a:r>
              <a:rPr lang="pl-PL" sz="1600" dirty="0">
                <a:ea typeface="+mn-lt"/>
                <a:cs typeface="+mn-lt"/>
              </a:rPr>
              <a:t> and the </a:t>
            </a:r>
            <a:r>
              <a:rPr lang="pl-PL" sz="1600" dirty="0" err="1">
                <a:ea typeface="+mn-lt"/>
                <a:cs typeface="+mn-lt"/>
              </a:rPr>
              <a:t>castle</a:t>
            </a:r>
            <a:r>
              <a:rPr lang="pl-PL" sz="1600" dirty="0">
                <a:ea typeface="+mn-lt"/>
                <a:cs typeface="+mn-lt"/>
              </a:rPr>
              <a:t> on the </a:t>
            </a:r>
            <a:r>
              <a:rPr lang="pl-PL" sz="1600" dirty="0" err="1">
                <a:ea typeface="+mn-lt"/>
                <a:cs typeface="+mn-lt"/>
              </a:rPr>
              <a:t>hill</a:t>
            </a:r>
            <a:r>
              <a:rPr lang="pl-PL" sz="1600" dirty="0">
                <a:ea typeface="+mn-lt"/>
                <a:cs typeface="+mn-lt"/>
              </a:rPr>
              <a:t>. In the </a:t>
            </a:r>
            <a:r>
              <a:rPr lang="pl-PL" sz="1600" dirty="0" err="1">
                <a:ea typeface="+mn-lt"/>
                <a:cs typeface="+mn-lt"/>
              </a:rPr>
              <a:t>fields</a:t>
            </a:r>
            <a:r>
              <a:rPr lang="pl-PL" sz="1600" dirty="0">
                <a:ea typeface="+mn-lt"/>
                <a:cs typeface="+mn-lt"/>
              </a:rPr>
              <a:t> to </a:t>
            </a:r>
            <a:r>
              <a:rPr lang="pl-PL" sz="1600" dirty="0" err="1">
                <a:ea typeface="+mn-lt"/>
                <a:cs typeface="+mn-lt"/>
              </a:rPr>
              <a:t>this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day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there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is</a:t>
            </a:r>
            <a:r>
              <a:rPr lang="pl-PL" sz="1600" dirty="0">
                <a:ea typeface="+mn-lt"/>
                <a:cs typeface="+mn-lt"/>
              </a:rPr>
              <a:t> a </a:t>
            </a:r>
            <a:r>
              <a:rPr lang="pl-PL" sz="1600" dirty="0" err="1">
                <a:ea typeface="+mn-lt"/>
                <a:cs typeface="+mn-lt"/>
              </a:rPr>
              <a:t>huge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stone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called</a:t>
            </a:r>
            <a:r>
              <a:rPr lang="pl-PL" sz="1600" dirty="0">
                <a:ea typeface="+mn-lt"/>
                <a:cs typeface="+mn-lt"/>
              </a:rPr>
              <a:t> the Tatar </a:t>
            </a:r>
            <a:r>
              <a:rPr lang="pl-PL" sz="1600" dirty="0" err="1">
                <a:ea typeface="+mn-lt"/>
                <a:cs typeface="+mn-lt"/>
              </a:rPr>
              <a:t>Stone</a:t>
            </a:r>
            <a:r>
              <a:rPr lang="pl-PL" sz="1600" dirty="0">
                <a:ea typeface="+mn-lt"/>
                <a:cs typeface="+mn-lt"/>
              </a:rPr>
              <a:t>, and </a:t>
            </a:r>
            <a:r>
              <a:rPr lang="pl-PL" sz="1600" dirty="0" err="1">
                <a:ea typeface="+mn-lt"/>
                <a:cs typeface="+mn-lt"/>
              </a:rPr>
              <a:t>next</a:t>
            </a:r>
            <a:r>
              <a:rPr lang="pl-PL" sz="1600" dirty="0">
                <a:ea typeface="+mn-lt"/>
                <a:cs typeface="+mn-lt"/>
              </a:rPr>
              <a:t> to </a:t>
            </a:r>
            <a:r>
              <a:rPr lang="pl-PL" sz="1600" dirty="0" err="1">
                <a:ea typeface="+mn-lt"/>
                <a:cs typeface="+mn-lt"/>
              </a:rPr>
              <a:t>it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there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is</a:t>
            </a:r>
            <a:r>
              <a:rPr lang="pl-PL" sz="1600" dirty="0">
                <a:ea typeface="+mn-lt"/>
                <a:cs typeface="+mn-lt"/>
              </a:rPr>
              <a:t> a </a:t>
            </a:r>
            <a:r>
              <a:rPr lang="pl-PL" sz="1600" dirty="0" err="1">
                <a:ea typeface="+mn-lt"/>
                <a:cs typeface="+mn-lt"/>
              </a:rPr>
              <a:t>beautiful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village</a:t>
            </a:r>
            <a:r>
              <a:rPr lang="pl-PL" sz="1600" dirty="0">
                <a:ea typeface="+mn-lt"/>
                <a:cs typeface="+mn-lt"/>
              </a:rPr>
              <a:t> </a:t>
            </a:r>
            <a:r>
              <a:rPr lang="pl-PL" sz="1600" dirty="0" err="1">
                <a:ea typeface="+mn-lt"/>
                <a:cs typeface="+mn-lt"/>
              </a:rPr>
              <a:t>called</a:t>
            </a:r>
            <a:r>
              <a:rPr lang="pl-PL" sz="1600" dirty="0">
                <a:ea typeface="+mn-lt"/>
                <a:cs typeface="+mn-lt"/>
              </a:rPr>
              <a:t> "Tatary".</a:t>
            </a:r>
            <a:endParaRPr lang="pl-PL" sz="1600" dirty="0">
              <a:cs typeface="Calibri" panose="020F0502020204030204"/>
            </a:endParaRPr>
          </a:p>
          <a:p>
            <a:pPr marL="0" indent="0">
              <a:buNone/>
            </a:pPr>
            <a:endParaRPr lang="en-US" sz="1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999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malowanie, tkanina&#10;&#10;Opis wygenerowany automatycznie">
            <a:extLst>
              <a:ext uri="{FF2B5EF4-FFF2-40B4-BE49-F238E27FC236}">
                <a16:creationId xmlns:a16="http://schemas.microsoft.com/office/drawing/2014/main" id="{A89E71D1-3437-498C-9244-3E42C76DA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53" b="120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A68E60EF-8D19-42D7-A4CF-79FCB7EA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800" dirty="0">
                <a:cs typeface="Calibri Light"/>
              </a:rPr>
              <a:t>I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191584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736E5DB4-F41A-49D3-8ECE-7918AE12E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250" y="1844675"/>
            <a:ext cx="2989263" cy="4449763"/>
          </a:xfrm>
        </p:spPr>
      </p:pic>
      <p:pic>
        <p:nvPicPr>
          <p:cNvPr id="5" name="Obraz 5" descr="Obraz zawierający roślina&#10;&#10;Opis wygenerowany automatycznie">
            <a:extLst>
              <a:ext uri="{FF2B5EF4-FFF2-40B4-BE49-F238E27FC236}">
                <a16:creationId xmlns:a16="http://schemas.microsoft.com/office/drawing/2014/main" id="{E7DF436A-740E-4D96-8A7A-FD72DF7AA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25" y="1844675"/>
            <a:ext cx="6151563" cy="44497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638E10A-430C-47A8-9EF1-05C56750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'The legend of the Tatar stone' by Ola D.</a:t>
            </a:r>
          </a:p>
        </p:txBody>
      </p:sp>
    </p:spTree>
    <p:extLst>
      <p:ext uri="{BB962C8B-B14F-4D97-AF65-F5344CB8AC3E}">
        <p14:creationId xmlns:p14="http://schemas.microsoft.com/office/powerpoint/2010/main" val="188074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73E3DEC-2375-44AB-9CA7-2B0C7E2F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'The legend of the Tatar stone' by Ola O.</a:t>
            </a: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90610F9D-F575-4DBD-BEED-2AAC13CE3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" b="8763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7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1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3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8FA673-2D0C-4FE3-8A75-171EB5F4D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1562669"/>
            <a:ext cx="3389515" cy="23806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'The legend of the Tatar stone' 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70CC72F-12F8-41B6-8979-696F70C2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2951" y="4216344"/>
            <a:ext cx="2895600" cy="12896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Marcel K. </a:t>
            </a:r>
          </a:p>
        </p:txBody>
      </p:sp>
      <p:pic>
        <p:nvPicPr>
          <p:cNvPr id="4" name="Obraz 4" descr="Obraz zawierający pościel&#10;&#10;Opis wygenerowany automatycznie">
            <a:extLst>
              <a:ext uri="{FF2B5EF4-FFF2-40B4-BE49-F238E27FC236}">
                <a16:creationId xmlns:a16="http://schemas.microsoft.com/office/drawing/2014/main" id="{49D3B217-E524-426A-BB2B-8A2B7B35F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180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5E32718-D8EC-4F13-B3B2-3B45F8367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52" y="640081"/>
            <a:ext cx="2995341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dirty="0">
                <a:solidFill>
                  <a:srgbClr val="002060"/>
                </a:solidFill>
              </a:rPr>
              <a:t>'The legend of the Tatar stone' </a:t>
            </a:r>
            <a:br>
              <a:rPr lang="en-US" sz="2500" dirty="0">
                <a:solidFill>
                  <a:srgbClr val="002060"/>
                </a:solidFill>
              </a:rPr>
            </a:br>
            <a:r>
              <a:rPr lang="en-US" sz="2500" dirty="0">
                <a:solidFill>
                  <a:srgbClr val="002060"/>
                </a:solidFill>
              </a:rPr>
              <a:t>by Pola K.</a:t>
            </a:r>
            <a:endParaRPr lang="en-US" sz="2500" dirty="0">
              <a:solidFill>
                <a:srgbClr val="002060"/>
              </a:solidFill>
              <a:cs typeface="Calibri Light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9238EDF-A4B2-47D3-BB5F-C3EAD39D7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70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0405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7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4C7231-677A-4446-955C-C187AE9A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'The legend of the Tatar stone' by Alan S.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mapa, zielony&#10;&#10;Opis wygenerowany automatycznie">
            <a:extLst>
              <a:ext uri="{FF2B5EF4-FFF2-40B4-BE49-F238E27FC236}">
                <a16:creationId xmlns:a16="http://schemas.microsoft.com/office/drawing/2014/main" id="{48D2F2D8-F361-4B22-B6AF-4D60C8003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457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7769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malowanie&#10;&#10;Opis wygenerowany automatycznie">
            <a:extLst>
              <a:ext uri="{FF2B5EF4-FFF2-40B4-BE49-F238E27FC236}">
                <a16:creationId xmlns:a16="http://schemas.microsoft.com/office/drawing/2014/main" id="{EBF552E4-4A3D-48A6-BE82-24E6B3997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 t="13461"/>
          <a:stretch/>
        </p:blipFill>
        <p:spPr>
          <a:xfrm>
            <a:off x="56886" y="68239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8D5211A-D8D9-4A84-9582-445012F6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030" y="3897407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'Mysterious springs in </a:t>
            </a:r>
            <a:r>
              <a:rPr lang="en-US" sz="3600" dirty="0" err="1">
                <a:solidFill>
                  <a:srgbClr val="FFFFFF"/>
                </a:solidFill>
              </a:rPr>
              <a:t>Napiwoda</a:t>
            </a:r>
            <a:r>
              <a:rPr lang="en-US" sz="3600" dirty="0">
                <a:solidFill>
                  <a:srgbClr val="FFFFFF"/>
                </a:solidFill>
              </a:rPr>
              <a:t>' by Iga P.</a:t>
            </a:r>
            <a:endParaRPr lang="en-US" sz="3600" dirty="0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38447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Polish Legends  </vt:lpstr>
      <vt:lpstr>'The legend of the Tatar stone' by Julia P.</vt:lpstr>
      <vt:lpstr>I</vt:lpstr>
      <vt:lpstr>'The legend of the Tatar stone' by Ola D.</vt:lpstr>
      <vt:lpstr>'The legend of the Tatar stone' by Ola O.</vt:lpstr>
      <vt:lpstr>'The legend of the Tatar stone' </vt:lpstr>
      <vt:lpstr>'The legend of the Tatar stone'  by Pola K.</vt:lpstr>
      <vt:lpstr>'The legend of the Tatar stone' by Alan S.</vt:lpstr>
      <vt:lpstr>'Mysterious springs in Napiwoda' by Iga P.</vt:lpstr>
      <vt:lpstr>'The Legend of Łyna river' by Kacper O.</vt:lpstr>
      <vt:lpstr>'The Legend of Łyna river' by Ola P.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174</cp:revision>
  <dcterms:created xsi:type="dcterms:W3CDTF">2022-01-09T20:29:53Z</dcterms:created>
  <dcterms:modified xsi:type="dcterms:W3CDTF">2022-01-09T21:32:34Z</dcterms:modified>
</cp:coreProperties>
</file>