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gAayt3Ms2uaunL+rLMQF4TOfK0d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wa Hinbur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1D921F-0388-4765-BC40-A09DA75705BD}" v="3" dt="2022-01-09T16:52:37.802"/>
  </p1510:revLst>
</p1510:revInfo>
</file>

<file path=ppt/tableStyles.xml><?xml version="1.0" encoding="utf-8"?>
<a:tblStyleLst xmlns:a="http://schemas.openxmlformats.org/drawingml/2006/main" def="{6E1099B7-F735-42FD-A800-B7BCA15B94CB}">
  <a:tblStyle styleId="{6E1099B7-F735-42FD-A800-B7BCA15B94C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115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la Podolska-Maculewicz" userId="de652b66b89d32a3" providerId="LiveId" clId="{9C1D921F-0388-4765-BC40-A09DA75705BD}"/>
    <pc:docChg chg="custSel modSld">
      <pc:chgData name="Mariola Podolska-Maculewicz" userId="de652b66b89d32a3" providerId="LiveId" clId="{9C1D921F-0388-4765-BC40-A09DA75705BD}" dt="2022-01-09T16:53:24.857" v="25" actId="1076"/>
      <pc:docMkLst>
        <pc:docMk/>
      </pc:docMkLst>
      <pc:sldChg chg="addSp modSp mod">
        <pc:chgData name="Mariola Podolska-Maculewicz" userId="de652b66b89d32a3" providerId="LiveId" clId="{9C1D921F-0388-4765-BC40-A09DA75705BD}" dt="2022-01-09T16:53:24.857" v="25" actId="1076"/>
        <pc:sldMkLst>
          <pc:docMk/>
          <pc:sldMk cId="0" sldId="256"/>
        </pc:sldMkLst>
        <pc:spChg chg="mod">
          <ac:chgData name="Mariola Podolska-Maculewicz" userId="de652b66b89d32a3" providerId="LiveId" clId="{9C1D921F-0388-4765-BC40-A09DA75705BD}" dt="2022-01-09T16:52:54.005" v="19" actId="1076"/>
          <ac:spMkLst>
            <pc:docMk/>
            <pc:sldMk cId="0" sldId="256"/>
            <ac:spMk id="112" creationId="{00000000-0000-0000-0000-000000000000}"/>
          </ac:spMkLst>
        </pc:spChg>
        <pc:spChg chg="mod">
          <ac:chgData name="Mariola Podolska-Maculewicz" userId="de652b66b89d32a3" providerId="LiveId" clId="{9C1D921F-0388-4765-BC40-A09DA75705BD}" dt="2022-01-09T16:52:59.058" v="20" actId="14100"/>
          <ac:spMkLst>
            <pc:docMk/>
            <pc:sldMk cId="0" sldId="256"/>
            <ac:spMk id="113" creationId="{00000000-0000-0000-0000-000000000000}"/>
          </ac:spMkLst>
        </pc:spChg>
        <pc:spChg chg="mod">
          <ac:chgData name="Mariola Podolska-Maculewicz" userId="de652b66b89d32a3" providerId="LiveId" clId="{9C1D921F-0388-4765-BC40-A09DA75705BD}" dt="2022-01-09T16:53:04.179" v="21" actId="1076"/>
          <ac:spMkLst>
            <pc:docMk/>
            <pc:sldMk cId="0" sldId="256"/>
            <ac:spMk id="114" creationId="{00000000-0000-0000-0000-000000000000}"/>
          </ac:spMkLst>
        </pc:spChg>
        <pc:spChg chg="mod">
          <ac:chgData name="Mariola Podolska-Maculewicz" userId="de652b66b89d32a3" providerId="LiveId" clId="{9C1D921F-0388-4765-BC40-A09DA75705BD}" dt="2022-01-09T16:53:10.677" v="22" actId="1076"/>
          <ac:spMkLst>
            <pc:docMk/>
            <pc:sldMk cId="0" sldId="256"/>
            <ac:spMk id="115" creationId="{00000000-0000-0000-0000-000000000000}"/>
          </ac:spMkLst>
        </pc:spChg>
        <pc:picChg chg="add mod">
          <ac:chgData name="Mariola Podolska-Maculewicz" userId="de652b66b89d32a3" providerId="LiveId" clId="{9C1D921F-0388-4765-BC40-A09DA75705BD}" dt="2022-01-09T16:53:24.857" v="25" actId="1076"/>
          <ac:picMkLst>
            <pc:docMk/>
            <pc:sldMk cId="0" sldId="256"/>
            <ac:picMk id="3" creationId="{83AA8AF6-30EC-4CD8-88DF-FDB2B7806A98}"/>
          </ac:picMkLst>
        </pc:picChg>
        <pc:picChg chg="add mod">
          <ac:chgData name="Mariola Podolska-Maculewicz" userId="de652b66b89d32a3" providerId="LiveId" clId="{9C1D921F-0388-4765-BC40-A09DA75705BD}" dt="2022-01-09T16:52:48.756" v="17" actId="14100"/>
          <ac:picMkLst>
            <pc:docMk/>
            <pc:sldMk cId="0" sldId="256"/>
            <ac:picMk id="5" creationId="{F4FA7471-B54B-4B6E-9E12-562B88A9A126}"/>
          </ac:picMkLst>
        </pc:picChg>
        <pc:picChg chg="add mod">
          <ac:chgData name="Mariola Podolska-Maculewicz" userId="de652b66b89d32a3" providerId="LiveId" clId="{9C1D921F-0388-4765-BC40-A09DA75705BD}" dt="2022-01-09T16:52:50.378" v="18" actId="1076"/>
          <ac:picMkLst>
            <pc:docMk/>
            <pc:sldMk cId="0" sldId="256"/>
            <ac:picMk id="7" creationId="{0FB4B5DC-3208-4718-BC03-654BD46F5FD9}"/>
          </ac:picMkLst>
        </pc:picChg>
      </pc:sldChg>
      <pc:sldChg chg="modSp mod">
        <pc:chgData name="Mariola Podolska-Maculewicz" userId="de652b66b89d32a3" providerId="LiveId" clId="{9C1D921F-0388-4765-BC40-A09DA75705BD}" dt="2022-01-09T16:51:49.720" v="1" actId="27636"/>
        <pc:sldMkLst>
          <pc:docMk/>
          <pc:sldMk cId="0" sldId="258"/>
        </pc:sldMkLst>
        <pc:spChg chg="mod">
          <ac:chgData name="Mariola Podolska-Maculewicz" userId="de652b66b89d32a3" providerId="LiveId" clId="{9C1D921F-0388-4765-BC40-A09DA75705BD}" dt="2022-01-09T16:51:49.720" v="1" actId="27636"/>
          <ac:spMkLst>
            <pc:docMk/>
            <pc:sldMk cId="0" sldId="258"/>
            <ac:spMk id="130"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1-11-13T18:21:06.823" idx="1">
    <p:pos x="7218" y="1505"/>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T8iGLC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lajd tytułowy" type="title">
  <p:cSld name="TITLE">
    <p:spTree>
      <p:nvGrpSpPr>
        <p:cNvPr id="1" name="Shape 18"/>
        <p:cNvGrpSpPr/>
        <p:nvPr/>
      </p:nvGrpSpPr>
      <p:grpSpPr>
        <a:xfrm>
          <a:off x="0" y="0"/>
          <a:ext cx="0" cy="0"/>
          <a:chOff x="0" y="0"/>
          <a:chExt cx="0" cy="0"/>
        </a:xfrm>
      </p:grpSpPr>
      <p:sp>
        <p:nvSpPr>
          <p:cNvPr id="19" name="Google Shape;19;p13"/>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20" name="Google Shape;20;p13"/>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3"/>
          <p:cNvSpPr/>
          <p:nvPr/>
        </p:nvSpPr>
        <p:spPr>
          <a:xfrm>
            <a:off x="1447801"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3"/>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13"/>
          <p:cNvGrpSpPr/>
          <p:nvPr/>
        </p:nvGrpSpPr>
        <p:grpSpPr>
          <a:xfrm>
            <a:off x="5250180" y="1267730"/>
            <a:ext cx="1691640" cy="615934"/>
            <a:chOff x="5250180" y="1267730"/>
            <a:chExt cx="1691640" cy="615934"/>
          </a:xfrm>
        </p:grpSpPr>
        <p:cxnSp>
          <p:nvCxnSpPr>
            <p:cNvPr id="24" name="Google Shape;24;p13"/>
            <p:cNvCxnSpPr/>
            <p:nvPr/>
          </p:nvCxnSpPr>
          <p:spPr>
            <a:xfrm>
              <a:off x="525018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25" name="Google Shape;25;p13"/>
            <p:cNvCxnSpPr/>
            <p:nvPr/>
          </p:nvCxnSpPr>
          <p:spPr>
            <a:xfrm>
              <a:off x="694182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26" name="Google Shape;26;p13"/>
            <p:cNvCxnSpPr/>
            <p:nvPr/>
          </p:nvCxnSpPr>
          <p:spPr>
            <a:xfrm>
              <a:off x="5250180" y="1883664"/>
              <a:ext cx="1691640" cy="0"/>
            </a:xfrm>
            <a:prstGeom prst="straightConnector1">
              <a:avLst/>
            </a:prstGeom>
            <a:solidFill>
              <a:srgbClr val="262626"/>
            </a:solidFill>
            <a:ln w="9525" cap="flat" cmpd="sng">
              <a:solidFill>
                <a:srgbClr val="FFFFFF"/>
              </a:solidFill>
              <a:prstDash val="solid"/>
              <a:miter lim="800000"/>
              <a:headEnd type="none" w="sm" len="sm"/>
              <a:tailEnd type="none" w="sm" len="sm"/>
            </a:ln>
          </p:spPr>
        </p:cxnSp>
      </p:grpSp>
      <p:sp>
        <p:nvSpPr>
          <p:cNvPr id="27" name="Google Shape;27;p13"/>
          <p:cNvSpPr txBox="1">
            <a:spLocks noGrp="1"/>
          </p:cNvSpPr>
          <p:nvPr>
            <p:ph type="ctrTitle"/>
          </p:nvPr>
        </p:nvSpPr>
        <p:spPr>
          <a:xfrm>
            <a:off x="1629103" y="2244830"/>
            <a:ext cx="8933796" cy="2437232"/>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6000"/>
              <a:buFont typeface="Avenir"/>
              <a:buNone/>
              <a:defRPr sz="6000" b="0" cap="none">
                <a:solidFill>
                  <a:srgbClr val="262626"/>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3"/>
          <p:cNvSpPr txBox="1">
            <a:spLocks noGrp="1"/>
          </p:cNvSpPr>
          <p:nvPr>
            <p:ph type="subTitle" idx="1"/>
          </p:nvPr>
        </p:nvSpPr>
        <p:spPr>
          <a:xfrm>
            <a:off x="1629101" y="4682062"/>
            <a:ext cx="8936846" cy="457201"/>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0"/>
              </a:spcBef>
              <a:spcAft>
                <a:spcPts val="0"/>
              </a:spcAft>
              <a:buSzPts val="1800"/>
              <a:buNone/>
              <a:defRPr sz="1800">
                <a:solidFill>
                  <a:srgbClr val="0C0C0C"/>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a:endParaRPr/>
          </a:p>
        </p:txBody>
      </p:sp>
      <p:sp>
        <p:nvSpPr>
          <p:cNvPr id="29" name="Google Shape;29;p13"/>
          <p:cNvSpPr txBox="1">
            <a:spLocks noGrp="1"/>
          </p:cNvSpPr>
          <p:nvPr>
            <p:ph type="dt" idx="10"/>
          </p:nvPr>
        </p:nvSpPr>
        <p:spPr>
          <a:xfrm>
            <a:off x="5318760" y="1341256"/>
            <a:ext cx="1554480" cy="48554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3"/>
          <p:cNvSpPr txBox="1">
            <a:spLocks noGrp="1"/>
          </p:cNvSpPr>
          <p:nvPr>
            <p:ph type="ftr" idx="11"/>
          </p:nvPr>
        </p:nvSpPr>
        <p:spPr>
          <a:xfrm>
            <a:off x="1629100" y="5177408"/>
            <a:ext cx="5730295"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sldNum" idx="12"/>
          </p:nvPr>
        </p:nvSpPr>
        <p:spPr>
          <a:xfrm>
            <a:off x="8606920" y="5177408"/>
            <a:ext cx="1955980" cy="2286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800" b="0" i="0" u="none" strike="noStrike" cap="none">
                <a:solidFill>
                  <a:srgbClr val="262626"/>
                </a:solidFill>
                <a:latin typeface="Avenir"/>
                <a:ea typeface="Avenir"/>
                <a:cs typeface="Avenir"/>
                <a:sym typeface="Avenir"/>
              </a:defRPr>
            </a:lvl1pPr>
            <a:lvl2pPr marL="0" marR="0" lvl="1" indent="0" algn="r">
              <a:spcBef>
                <a:spcPts val="0"/>
              </a:spcBef>
              <a:buNone/>
              <a:defRPr sz="800" b="0" i="0" u="none" strike="noStrike" cap="none">
                <a:solidFill>
                  <a:srgbClr val="262626"/>
                </a:solidFill>
                <a:latin typeface="Avenir"/>
                <a:ea typeface="Avenir"/>
                <a:cs typeface="Avenir"/>
                <a:sym typeface="Avenir"/>
              </a:defRPr>
            </a:lvl2pPr>
            <a:lvl3pPr marL="0" marR="0" lvl="2" indent="0" algn="r">
              <a:spcBef>
                <a:spcPts val="0"/>
              </a:spcBef>
              <a:buNone/>
              <a:defRPr sz="800" b="0" i="0" u="none" strike="noStrike" cap="none">
                <a:solidFill>
                  <a:srgbClr val="262626"/>
                </a:solidFill>
                <a:latin typeface="Avenir"/>
                <a:ea typeface="Avenir"/>
                <a:cs typeface="Avenir"/>
                <a:sym typeface="Avenir"/>
              </a:defRPr>
            </a:lvl3pPr>
            <a:lvl4pPr marL="0" marR="0" lvl="3" indent="0" algn="r">
              <a:spcBef>
                <a:spcPts val="0"/>
              </a:spcBef>
              <a:buNone/>
              <a:defRPr sz="800" b="0" i="0" u="none" strike="noStrike" cap="none">
                <a:solidFill>
                  <a:srgbClr val="262626"/>
                </a:solidFill>
                <a:latin typeface="Avenir"/>
                <a:ea typeface="Avenir"/>
                <a:cs typeface="Avenir"/>
                <a:sym typeface="Avenir"/>
              </a:defRPr>
            </a:lvl4pPr>
            <a:lvl5pPr marL="0" marR="0" lvl="4" indent="0" algn="r">
              <a:spcBef>
                <a:spcPts val="0"/>
              </a:spcBef>
              <a:buNone/>
              <a:defRPr sz="800" b="0" i="0" u="none" strike="noStrike" cap="none">
                <a:solidFill>
                  <a:srgbClr val="262626"/>
                </a:solidFill>
                <a:latin typeface="Avenir"/>
                <a:ea typeface="Avenir"/>
                <a:cs typeface="Avenir"/>
                <a:sym typeface="Avenir"/>
              </a:defRPr>
            </a:lvl5pPr>
            <a:lvl6pPr marL="0" marR="0" lvl="5" indent="0" algn="r">
              <a:spcBef>
                <a:spcPts val="0"/>
              </a:spcBef>
              <a:buNone/>
              <a:defRPr sz="800" b="0" i="0" u="none" strike="noStrike" cap="none">
                <a:solidFill>
                  <a:srgbClr val="262626"/>
                </a:solidFill>
                <a:latin typeface="Avenir"/>
                <a:ea typeface="Avenir"/>
                <a:cs typeface="Avenir"/>
                <a:sym typeface="Avenir"/>
              </a:defRPr>
            </a:lvl6pPr>
            <a:lvl7pPr marL="0" marR="0" lvl="6" indent="0" algn="r">
              <a:spcBef>
                <a:spcPts val="0"/>
              </a:spcBef>
              <a:buNone/>
              <a:defRPr sz="800" b="0" i="0" u="none" strike="noStrike" cap="none">
                <a:solidFill>
                  <a:srgbClr val="262626"/>
                </a:solidFill>
                <a:latin typeface="Avenir"/>
                <a:ea typeface="Avenir"/>
                <a:cs typeface="Avenir"/>
                <a:sym typeface="Avenir"/>
              </a:defRPr>
            </a:lvl7pPr>
            <a:lvl8pPr marL="0" marR="0" lvl="7" indent="0" algn="r">
              <a:spcBef>
                <a:spcPts val="0"/>
              </a:spcBef>
              <a:buNone/>
              <a:defRPr sz="800" b="0" i="0" u="none" strike="noStrike" cap="none">
                <a:solidFill>
                  <a:srgbClr val="262626"/>
                </a:solidFill>
                <a:latin typeface="Avenir"/>
                <a:ea typeface="Avenir"/>
                <a:cs typeface="Avenir"/>
                <a:sym typeface="Avenir"/>
              </a:defRPr>
            </a:lvl8pPr>
            <a:lvl9pPr marL="0" marR="0" lvl="8" indent="0" algn="r">
              <a:spcBef>
                <a:spcPts val="0"/>
              </a:spcBef>
              <a:buNone/>
              <a:defRPr sz="800" b="0" i="0" u="none" strike="noStrike" cap="none">
                <a:solidFill>
                  <a:srgbClr val="262626"/>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95"/>
        <p:cNvGrpSpPr/>
        <p:nvPr/>
      </p:nvGrpSpPr>
      <p:grpSpPr>
        <a:xfrm>
          <a:off x="0" y="0"/>
          <a:ext cx="0" cy="0"/>
          <a:chOff x="0" y="0"/>
          <a:chExt cx="0" cy="0"/>
        </a:xfrm>
      </p:grpSpPr>
      <p:sp>
        <p:nvSpPr>
          <p:cNvPr id="96" name="Google Shape;96;p2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2"/>
          <p:cNvSpPr txBox="1">
            <a:spLocks noGrp="1"/>
          </p:cNvSpPr>
          <p:nvPr>
            <p:ph type="body" idx="1"/>
          </p:nvPr>
        </p:nvSpPr>
        <p:spPr>
          <a:xfrm rot="5400000">
            <a:off x="4171188" y="-1001268"/>
            <a:ext cx="3849624" cy="100584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98" name="Google Shape;98;p22"/>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2"/>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2"/>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rot="5400000">
            <a:off x="7543800" y="2209800"/>
            <a:ext cx="5257800" cy="2362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3"/>
          <p:cNvSpPr txBox="1">
            <a:spLocks noGrp="1"/>
          </p:cNvSpPr>
          <p:nvPr>
            <p:ph type="body" idx="1"/>
          </p:nvPr>
        </p:nvSpPr>
        <p:spPr>
          <a:xfrm rot="5400000">
            <a:off x="2247900" y="-647700"/>
            <a:ext cx="5257800" cy="80772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104" name="Google Shape;104;p23"/>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3"/>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3"/>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32"/>
        <p:cNvGrpSpPr/>
        <p:nvPr/>
      </p:nvGrpSpPr>
      <p:grpSpPr>
        <a:xfrm>
          <a:off x="0" y="0"/>
          <a:ext cx="0" cy="0"/>
          <a:chOff x="0" y="0"/>
          <a:chExt cx="0" cy="0"/>
        </a:xfrm>
      </p:grpSpPr>
      <p:sp>
        <p:nvSpPr>
          <p:cNvPr id="33" name="Google Shape;33;p1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4"/>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35" name="Google Shape;35;p14"/>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Zawartość z podpisem" type="objTx">
  <p:cSld name="OBJECT_WITH_CAPTION_TEXT">
    <p:spTree>
      <p:nvGrpSpPr>
        <p:cNvPr id="1" name="Shape 38"/>
        <p:cNvGrpSpPr/>
        <p:nvPr/>
      </p:nvGrpSpPr>
      <p:grpSpPr>
        <a:xfrm>
          <a:off x="0" y="0"/>
          <a:ext cx="0" cy="0"/>
          <a:chOff x="0" y="0"/>
          <a:chExt cx="0" cy="0"/>
        </a:xfrm>
      </p:grpSpPr>
      <p:sp>
        <p:nvSpPr>
          <p:cNvPr id="39" name="Google Shape;39;p15"/>
          <p:cNvSpPr/>
          <p:nvPr/>
        </p:nvSpPr>
        <p:spPr>
          <a:xfrm>
            <a:off x="8119870" y="237744"/>
            <a:ext cx="3826596" cy="6382512"/>
          </a:xfrm>
          <a:prstGeom prst="rect">
            <a:avLst/>
          </a:prstGeom>
          <a:solidFill>
            <a:srgbClr val="D8D8D8">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5"/>
          <p:cNvSpPr/>
          <p:nvPr/>
        </p:nvSpPr>
        <p:spPr>
          <a:xfrm>
            <a:off x="8254660" y="374904"/>
            <a:ext cx="3557016" cy="6108192"/>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5"/>
          <p:cNvSpPr txBox="1">
            <a:spLocks noGrp="1"/>
          </p:cNvSpPr>
          <p:nvPr>
            <p:ph type="title"/>
          </p:nvPr>
        </p:nvSpPr>
        <p:spPr>
          <a:xfrm>
            <a:off x="8458200" y="607392"/>
            <a:ext cx="3161963" cy="164592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200"/>
              <a:buFont typeface="Avenir"/>
              <a:buNone/>
              <a:defRPr sz="3200" b="0" cap="none">
                <a:solidFill>
                  <a:schemeClr val="dk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685800" y="609600"/>
            <a:ext cx="6858000" cy="5334000"/>
          </a:xfrm>
          <a:prstGeom prst="rect">
            <a:avLst/>
          </a:prstGeom>
          <a:noFill/>
          <a:ln>
            <a:noFill/>
          </a:ln>
        </p:spPr>
        <p:txBody>
          <a:bodyPr spcFirstLastPara="1" wrap="square" lIns="91425" tIns="45700" rIns="91425" bIns="45700" anchor="t" anchorCtr="0">
            <a:normAutofit/>
          </a:bodyPr>
          <a:lstStyle>
            <a:lvl1pPr marL="457200" lvl="0" indent="-349250" algn="l">
              <a:lnSpc>
                <a:spcPct val="110000"/>
              </a:lnSpc>
              <a:spcBef>
                <a:spcPts val="900"/>
              </a:spcBef>
              <a:spcAft>
                <a:spcPts val="0"/>
              </a:spcAft>
              <a:buSzPts val="1900"/>
              <a:buChar char="◦"/>
              <a:defRPr sz="19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43" name="Google Shape;43;p15"/>
          <p:cNvSpPr txBox="1">
            <a:spLocks noGrp="1"/>
          </p:cNvSpPr>
          <p:nvPr>
            <p:ph type="body" idx="2"/>
          </p:nvPr>
        </p:nvSpPr>
        <p:spPr>
          <a:xfrm>
            <a:off x="8458200" y="2336800"/>
            <a:ext cx="3161963" cy="3606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800"/>
              <a:buNone/>
              <a:defRPr sz="1800">
                <a:solidFill>
                  <a:schemeClr val="dk1"/>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44" name="Google Shape;44;p15"/>
          <p:cNvSpPr txBox="1">
            <a:spLocks noGrp="1"/>
          </p:cNvSpPr>
          <p:nvPr>
            <p:ph type="dt" idx="10"/>
          </p:nvPr>
        </p:nvSpPr>
        <p:spPr>
          <a:xfrm>
            <a:off x="5588000" y="6035040"/>
            <a:ext cx="1955800"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5"/>
          <p:cNvSpPr txBox="1">
            <a:spLocks noGrp="1"/>
          </p:cNvSpPr>
          <p:nvPr>
            <p:ph type="ftr" idx="11"/>
          </p:nvPr>
        </p:nvSpPr>
        <p:spPr>
          <a:xfrm>
            <a:off x="685801" y="6035040"/>
            <a:ext cx="45847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5"/>
          <p:cNvSpPr txBox="1">
            <a:spLocks noGrp="1"/>
          </p:cNvSpPr>
          <p:nvPr>
            <p:ph type="sldNum" idx="12"/>
          </p:nvPr>
        </p:nvSpPr>
        <p:spPr>
          <a:xfrm>
            <a:off x="10396728" y="6035040"/>
            <a:ext cx="1223435" cy="36576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800" b="0" i="0" u="none" strike="noStrike" cap="none">
                <a:solidFill>
                  <a:srgbClr val="262626"/>
                </a:solidFill>
                <a:latin typeface="Avenir"/>
                <a:ea typeface="Avenir"/>
                <a:cs typeface="Avenir"/>
                <a:sym typeface="Avenir"/>
              </a:defRPr>
            </a:lvl1pPr>
            <a:lvl2pPr marL="0" marR="0" lvl="1" indent="0" algn="r">
              <a:spcBef>
                <a:spcPts val="0"/>
              </a:spcBef>
              <a:buNone/>
              <a:defRPr sz="800" b="0" i="0" u="none" strike="noStrike" cap="none">
                <a:solidFill>
                  <a:srgbClr val="262626"/>
                </a:solidFill>
                <a:latin typeface="Avenir"/>
                <a:ea typeface="Avenir"/>
                <a:cs typeface="Avenir"/>
                <a:sym typeface="Avenir"/>
              </a:defRPr>
            </a:lvl2pPr>
            <a:lvl3pPr marL="0" marR="0" lvl="2" indent="0" algn="r">
              <a:spcBef>
                <a:spcPts val="0"/>
              </a:spcBef>
              <a:buNone/>
              <a:defRPr sz="800" b="0" i="0" u="none" strike="noStrike" cap="none">
                <a:solidFill>
                  <a:srgbClr val="262626"/>
                </a:solidFill>
                <a:latin typeface="Avenir"/>
                <a:ea typeface="Avenir"/>
                <a:cs typeface="Avenir"/>
                <a:sym typeface="Avenir"/>
              </a:defRPr>
            </a:lvl3pPr>
            <a:lvl4pPr marL="0" marR="0" lvl="3" indent="0" algn="r">
              <a:spcBef>
                <a:spcPts val="0"/>
              </a:spcBef>
              <a:buNone/>
              <a:defRPr sz="800" b="0" i="0" u="none" strike="noStrike" cap="none">
                <a:solidFill>
                  <a:srgbClr val="262626"/>
                </a:solidFill>
                <a:latin typeface="Avenir"/>
                <a:ea typeface="Avenir"/>
                <a:cs typeface="Avenir"/>
                <a:sym typeface="Avenir"/>
              </a:defRPr>
            </a:lvl4pPr>
            <a:lvl5pPr marL="0" marR="0" lvl="4" indent="0" algn="r">
              <a:spcBef>
                <a:spcPts val="0"/>
              </a:spcBef>
              <a:buNone/>
              <a:defRPr sz="800" b="0" i="0" u="none" strike="noStrike" cap="none">
                <a:solidFill>
                  <a:srgbClr val="262626"/>
                </a:solidFill>
                <a:latin typeface="Avenir"/>
                <a:ea typeface="Avenir"/>
                <a:cs typeface="Avenir"/>
                <a:sym typeface="Avenir"/>
              </a:defRPr>
            </a:lvl5pPr>
            <a:lvl6pPr marL="0" marR="0" lvl="5" indent="0" algn="r">
              <a:spcBef>
                <a:spcPts val="0"/>
              </a:spcBef>
              <a:buNone/>
              <a:defRPr sz="800" b="0" i="0" u="none" strike="noStrike" cap="none">
                <a:solidFill>
                  <a:srgbClr val="262626"/>
                </a:solidFill>
                <a:latin typeface="Avenir"/>
                <a:ea typeface="Avenir"/>
                <a:cs typeface="Avenir"/>
                <a:sym typeface="Avenir"/>
              </a:defRPr>
            </a:lvl6pPr>
            <a:lvl7pPr marL="0" marR="0" lvl="6" indent="0" algn="r">
              <a:spcBef>
                <a:spcPts val="0"/>
              </a:spcBef>
              <a:buNone/>
              <a:defRPr sz="800" b="0" i="0" u="none" strike="noStrike" cap="none">
                <a:solidFill>
                  <a:srgbClr val="262626"/>
                </a:solidFill>
                <a:latin typeface="Avenir"/>
                <a:ea typeface="Avenir"/>
                <a:cs typeface="Avenir"/>
                <a:sym typeface="Avenir"/>
              </a:defRPr>
            </a:lvl7pPr>
            <a:lvl8pPr marL="0" marR="0" lvl="7" indent="0" algn="r">
              <a:spcBef>
                <a:spcPts val="0"/>
              </a:spcBef>
              <a:buNone/>
              <a:defRPr sz="800" b="0" i="0" u="none" strike="noStrike" cap="none">
                <a:solidFill>
                  <a:srgbClr val="262626"/>
                </a:solidFill>
                <a:latin typeface="Avenir"/>
                <a:ea typeface="Avenir"/>
                <a:cs typeface="Avenir"/>
                <a:sym typeface="Avenir"/>
              </a:defRPr>
            </a:lvl8pPr>
            <a:lvl9pPr marL="0" marR="0" lvl="8" indent="0" algn="r">
              <a:spcBef>
                <a:spcPts val="0"/>
              </a:spcBef>
              <a:buNone/>
              <a:defRPr sz="800" b="0" i="0" u="none" strike="noStrike" cap="none">
                <a:solidFill>
                  <a:srgbClr val="262626"/>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Obraz z podpisem" type="picTx">
  <p:cSld name="PICTURE_WITH_CAPTION_TEXT">
    <p:spTree>
      <p:nvGrpSpPr>
        <p:cNvPr id="1" name="Shape 47"/>
        <p:cNvGrpSpPr/>
        <p:nvPr/>
      </p:nvGrpSpPr>
      <p:grpSpPr>
        <a:xfrm>
          <a:off x="0" y="0"/>
          <a:ext cx="0" cy="0"/>
          <a:chOff x="0" y="0"/>
          <a:chExt cx="0" cy="0"/>
        </a:xfrm>
      </p:grpSpPr>
      <p:sp>
        <p:nvSpPr>
          <p:cNvPr id="48" name="Google Shape;48;p16"/>
          <p:cNvSpPr/>
          <p:nvPr/>
        </p:nvSpPr>
        <p:spPr>
          <a:xfrm>
            <a:off x="8119870" y="237744"/>
            <a:ext cx="3826596" cy="6382512"/>
          </a:xfrm>
          <a:prstGeom prst="rect">
            <a:avLst/>
          </a:prstGeom>
          <a:solidFill>
            <a:srgbClr val="D8D8D8">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6"/>
          <p:cNvSpPr>
            <a:spLocks noGrp="1"/>
          </p:cNvSpPr>
          <p:nvPr>
            <p:ph type="pic" idx="2"/>
          </p:nvPr>
        </p:nvSpPr>
        <p:spPr>
          <a:xfrm>
            <a:off x="228599" y="237744"/>
            <a:ext cx="7696201" cy="6382512"/>
          </a:xfrm>
          <a:prstGeom prst="rect">
            <a:avLst/>
          </a:prstGeom>
          <a:solidFill>
            <a:srgbClr val="F58F7F"/>
          </a:solidFill>
          <a:ln>
            <a:noFill/>
          </a:ln>
        </p:spPr>
      </p:sp>
      <p:sp>
        <p:nvSpPr>
          <p:cNvPr id="50" name="Google Shape;50;p16"/>
          <p:cNvSpPr txBox="1">
            <a:spLocks noGrp="1"/>
          </p:cNvSpPr>
          <p:nvPr>
            <p:ph type="dt" idx="10"/>
          </p:nvPr>
        </p:nvSpPr>
        <p:spPr>
          <a:xfrm>
            <a:off x="5662337" y="6035040"/>
            <a:ext cx="2071963"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b="1">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6"/>
          <p:cNvSpPr txBox="1">
            <a:spLocks noGrp="1"/>
          </p:cNvSpPr>
          <p:nvPr>
            <p:ph type="ftr" idx="11"/>
          </p:nvPr>
        </p:nvSpPr>
        <p:spPr>
          <a:xfrm>
            <a:off x="612648" y="6035040"/>
            <a:ext cx="4588002"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1000" b="1">
                <a:solidFill>
                  <a:srgbClr val="FFFFFF"/>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sldNum" idx="12"/>
          </p:nvPr>
        </p:nvSpPr>
        <p:spPr>
          <a:xfrm>
            <a:off x="10396728" y="6035040"/>
            <a:ext cx="1225296"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
        <p:nvSpPr>
          <p:cNvPr id="53" name="Google Shape;53;p16"/>
          <p:cNvSpPr/>
          <p:nvPr/>
        </p:nvSpPr>
        <p:spPr>
          <a:xfrm>
            <a:off x="8254660" y="374904"/>
            <a:ext cx="3557016" cy="6108192"/>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6"/>
          <p:cNvSpPr txBox="1">
            <a:spLocks noGrp="1"/>
          </p:cNvSpPr>
          <p:nvPr>
            <p:ph type="title"/>
          </p:nvPr>
        </p:nvSpPr>
        <p:spPr>
          <a:xfrm>
            <a:off x="8477250" y="603504"/>
            <a:ext cx="3144774" cy="16459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3200"/>
              <a:buFont typeface="Avenir"/>
              <a:buNone/>
              <a:defRPr sz="3200" b="0">
                <a:solidFill>
                  <a:schemeClr val="dk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6"/>
          <p:cNvSpPr txBox="1">
            <a:spLocks noGrp="1"/>
          </p:cNvSpPr>
          <p:nvPr>
            <p:ph type="body" idx="1"/>
          </p:nvPr>
        </p:nvSpPr>
        <p:spPr>
          <a:xfrm>
            <a:off x="8477250" y="2386584"/>
            <a:ext cx="3144774" cy="351129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800"/>
              <a:buNone/>
              <a:defRPr sz="1800">
                <a:solidFill>
                  <a:schemeClr val="dk1"/>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56"/>
        <p:cNvGrpSpPr/>
        <p:nvPr/>
      </p:nvGrpSpPr>
      <p:grpSpPr>
        <a:xfrm>
          <a:off x="0" y="0"/>
          <a:ext cx="0" cy="0"/>
          <a:chOff x="0" y="0"/>
          <a:chExt cx="0" cy="0"/>
        </a:xfrm>
      </p:grpSpPr>
      <p:sp>
        <p:nvSpPr>
          <p:cNvPr id="57" name="Google Shape;57;p1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7"/>
          <p:cNvSpPr txBox="1">
            <a:spLocks noGrp="1"/>
          </p:cNvSpPr>
          <p:nvPr>
            <p:ph type="body" idx="1"/>
          </p:nvPr>
        </p:nvSpPr>
        <p:spPr>
          <a:xfrm>
            <a:off x="1069848" y="2074334"/>
            <a:ext cx="466344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SzPts val="1900"/>
              <a:buNone/>
              <a:defRPr sz="1900" b="1" i="0">
                <a:solidFill>
                  <a:schemeClr val="dk1"/>
                </a:solidFill>
                <a:latin typeface="Avenir"/>
                <a:ea typeface="Avenir"/>
                <a:cs typeface="Avenir"/>
                <a:sym typeface="Avenir"/>
              </a:defRPr>
            </a:lvl1pPr>
            <a:lvl2pPr marL="914400" lvl="1" indent="-228600" algn="l">
              <a:lnSpc>
                <a:spcPct val="100000"/>
              </a:lnSpc>
              <a:spcBef>
                <a:spcPts val="500"/>
              </a:spcBef>
              <a:spcAft>
                <a:spcPts val="0"/>
              </a:spcAft>
              <a:buSzPts val="1800"/>
              <a:buNone/>
              <a:defRPr sz="18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59" name="Google Shape;59;p17"/>
          <p:cNvSpPr txBox="1">
            <a:spLocks noGrp="1"/>
          </p:cNvSpPr>
          <p:nvPr>
            <p:ph type="body" idx="2"/>
          </p:nvPr>
        </p:nvSpPr>
        <p:spPr>
          <a:xfrm>
            <a:off x="1069848" y="2792472"/>
            <a:ext cx="4663440" cy="316382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60" name="Google Shape;60;p17"/>
          <p:cNvSpPr txBox="1">
            <a:spLocks noGrp="1"/>
          </p:cNvSpPr>
          <p:nvPr>
            <p:ph type="body" idx="3"/>
          </p:nvPr>
        </p:nvSpPr>
        <p:spPr>
          <a:xfrm>
            <a:off x="6458712" y="2074334"/>
            <a:ext cx="466344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SzPts val="1900"/>
              <a:buNone/>
              <a:defRPr sz="1900" b="1">
                <a:solidFill>
                  <a:schemeClr val="dk1"/>
                </a:solidFill>
              </a:defRPr>
            </a:lvl1pPr>
            <a:lvl2pPr marL="914400" lvl="1" indent="-228600" algn="l">
              <a:lnSpc>
                <a:spcPct val="100000"/>
              </a:lnSpc>
              <a:spcBef>
                <a:spcPts val="500"/>
              </a:spcBef>
              <a:spcAft>
                <a:spcPts val="0"/>
              </a:spcAft>
              <a:buSzPts val="1800"/>
              <a:buNone/>
              <a:defRPr sz="18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61" name="Google Shape;61;p17"/>
          <p:cNvSpPr txBox="1">
            <a:spLocks noGrp="1"/>
          </p:cNvSpPr>
          <p:nvPr>
            <p:ph type="body" idx="4"/>
          </p:nvPr>
        </p:nvSpPr>
        <p:spPr>
          <a:xfrm>
            <a:off x="6458712" y="2792471"/>
            <a:ext cx="4663440" cy="3164509"/>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62" name="Google Shape;62;p17"/>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Nagłówek sekcji" type="secHead">
  <p:cSld name="SECTION_HEADER">
    <p:spTree>
      <p:nvGrpSpPr>
        <p:cNvPr id="1" name="Shape 65"/>
        <p:cNvGrpSpPr/>
        <p:nvPr/>
      </p:nvGrpSpPr>
      <p:grpSpPr>
        <a:xfrm>
          <a:off x="0" y="0"/>
          <a:ext cx="0" cy="0"/>
          <a:chOff x="0" y="0"/>
          <a:chExt cx="0" cy="0"/>
        </a:xfrm>
      </p:grpSpPr>
      <p:sp>
        <p:nvSpPr>
          <p:cNvPr id="66" name="Google Shape;66;p18"/>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67" name="Google Shape;67;p18"/>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8"/>
          <p:cNvSpPr/>
          <p:nvPr/>
        </p:nvSpPr>
        <p:spPr>
          <a:xfrm>
            <a:off x="1447801"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8"/>
          <p:cNvSpPr/>
          <p:nvPr/>
        </p:nvSpPr>
        <p:spPr>
          <a:xfrm>
            <a:off x="5135880" y="1267730"/>
            <a:ext cx="1920240" cy="73152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8"/>
          <p:cNvSpPr txBox="1">
            <a:spLocks noGrp="1"/>
          </p:cNvSpPr>
          <p:nvPr>
            <p:ph type="title"/>
          </p:nvPr>
        </p:nvSpPr>
        <p:spPr>
          <a:xfrm>
            <a:off x="1629156" y="2275165"/>
            <a:ext cx="8933688" cy="2406895"/>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6000"/>
              <a:buFont typeface="Avenir"/>
              <a:buNone/>
              <a:defRPr sz="6000" cap="none">
                <a:solidFill>
                  <a:srgbClr val="262626"/>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71" name="Google Shape;71;p18"/>
          <p:cNvGrpSpPr/>
          <p:nvPr/>
        </p:nvGrpSpPr>
        <p:grpSpPr>
          <a:xfrm>
            <a:off x="5250180" y="1267730"/>
            <a:ext cx="1691640" cy="615934"/>
            <a:chOff x="5250180" y="1267730"/>
            <a:chExt cx="1691640" cy="615934"/>
          </a:xfrm>
        </p:grpSpPr>
        <p:cxnSp>
          <p:nvCxnSpPr>
            <p:cNvPr id="72" name="Google Shape;72;p18"/>
            <p:cNvCxnSpPr/>
            <p:nvPr/>
          </p:nvCxnSpPr>
          <p:spPr>
            <a:xfrm>
              <a:off x="525018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73" name="Google Shape;73;p18"/>
            <p:cNvCxnSpPr/>
            <p:nvPr/>
          </p:nvCxnSpPr>
          <p:spPr>
            <a:xfrm>
              <a:off x="694182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74" name="Google Shape;74;p18"/>
            <p:cNvCxnSpPr/>
            <p:nvPr/>
          </p:nvCxnSpPr>
          <p:spPr>
            <a:xfrm>
              <a:off x="5250180" y="1883664"/>
              <a:ext cx="1691640" cy="0"/>
            </a:xfrm>
            <a:prstGeom prst="straightConnector1">
              <a:avLst/>
            </a:prstGeom>
            <a:solidFill>
              <a:srgbClr val="262626"/>
            </a:solidFill>
            <a:ln w="9525" cap="flat" cmpd="sng">
              <a:solidFill>
                <a:srgbClr val="FFFFFF"/>
              </a:solidFill>
              <a:prstDash val="solid"/>
              <a:miter lim="800000"/>
              <a:headEnd type="none" w="sm" len="sm"/>
              <a:tailEnd type="none" w="sm" len="sm"/>
            </a:ln>
          </p:spPr>
        </p:cxnSp>
      </p:grpSp>
      <p:sp>
        <p:nvSpPr>
          <p:cNvPr id="75" name="Google Shape;75;p18"/>
          <p:cNvSpPr txBox="1">
            <a:spLocks noGrp="1"/>
          </p:cNvSpPr>
          <p:nvPr>
            <p:ph type="body" idx="1"/>
          </p:nvPr>
        </p:nvSpPr>
        <p:spPr>
          <a:xfrm>
            <a:off x="1629156" y="4682062"/>
            <a:ext cx="8939784"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900"/>
              </a:spcBef>
              <a:spcAft>
                <a:spcPts val="0"/>
              </a:spcAft>
              <a:buSzPts val="1800"/>
              <a:buNone/>
              <a:defRPr sz="1800">
                <a:solidFill>
                  <a:srgbClr val="0C0C0C"/>
                </a:solidFill>
              </a:defRPr>
            </a:lvl1pPr>
            <a:lvl2pPr marL="914400" lvl="1" indent="-228600" algn="l">
              <a:lnSpc>
                <a:spcPct val="100000"/>
              </a:lnSpc>
              <a:spcBef>
                <a:spcPts val="500"/>
              </a:spcBef>
              <a:spcAft>
                <a:spcPts val="0"/>
              </a:spcAft>
              <a:buSzPts val="1600"/>
              <a:buNone/>
              <a:defRPr sz="1600">
                <a:solidFill>
                  <a:srgbClr val="888888"/>
                </a:solidFill>
              </a:defRPr>
            </a:lvl2pPr>
            <a:lvl3pPr marL="1371600" lvl="2" indent="-228600" algn="l">
              <a:lnSpc>
                <a:spcPct val="100000"/>
              </a:lnSpc>
              <a:spcBef>
                <a:spcPts val="500"/>
              </a:spcBef>
              <a:spcAft>
                <a:spcPts val="0"/>
              </a:spcAft>
              <a:buSzPts val="1600"/>
              <a:buNone/>
              <a:defRPr sz="1600">
                <a:solidFill>
                  <a:srgbClr val="888888"/>
                </a:solidFill>
              </a:defRPr>
            </a:lvl3pPr>
            <a:lvl4pPr marL="1828800" lvl="3" indent="-228600" algn="l">
              <a:lnSpc>
                <a:spcPct val="100000"/>
              </a:lnSpc>
              <a:spcBef>
                <a:spcPts val="500"/>
              </a:spcBef>
              <a:spcAft>
                <a:spcPts val="0"/>
              </a:spcAft>
              <a:buSzPts val="1400"/>
              <a:buNone/>
              <a:defRPr sz="1400">
                <a:solidFill>
                  <a:srgbClr val="888888"/>
                </a:solidFill>
              </a:defRPr>
            </a:lvl4pPr>
            <a:lvl5pPr marL="2286000" lvl="4" indent="-228600" algn="l">
              <a:lnSpc>
                <a:spcPct val="100000"/>
              </a:lnSpc>
              <a:spcBef>
                <a:spcPts val="500"/>
              </a:spcBef>
              <a:spcAft>
                <a:spcPts val="0"/>
              </a:spcAft>
              <a:buSzPts val="1400"/>
              <a:buNone/>
              <a:defRPr sz="1400">
                <a:solidFill>
                  <a:srgbClr val="888888"/>
                </a:solidFill>
              </a:defRPr>
            </a:lvl5pPr>
            <a:lvl6pPr marL="2743200" lvl="5" indent="-228600" algn="l">
              <a:lnSpc>
                <a:spcPct val="100000"/>
              </a:lnSpc>
              <a:spcBef>
                <a:spcPts val="500"/>
              </a:spcBef>
              <a:spcAft>
                <a:spcPts val="0"/>
              </a:spcAft>
              <a:buSzPts val="1400"/>
              <a:buNone/>
              <a:defRPr sz="1400">
                <a:solidFill>
                  <a:srgbClr val="888888"/>
                </a:solidFill>
              </a:defRPr>
            </a:lvl6pPr>
            <a:lvl7pPr marL="3200400" lvl="6" indent="-228600" algn="l">
              <a:lnSpc>
                <a:spcPct val="100000"/>
              </a:lnSpc>
              <a:spcBef>
                <a:spcPts val="500"/>
              </a:spcBef>
              <a:spcAft>
                <a:spcPts val="0"/>
              </a:spcAft>
              <a:buSzPts val="1400"/>
              <a:buNone/>
              <a:defRPr sz="1400">
                <a:solidFill>
                  <a:srgbClr val="888888"/>
                </a:solidFill>
              </a:defRPr>
            </a:lvl7pPr>
            <a:lvl8pPr marL="3657600" lvl="7" indent="-228600" algn="l">
              <a:lnSpc>
                <a:spcPct val="100000"/>
              </a:lnSpc>
              <a:spcBef>
                <a:spcPts val="500"/>
              </a:spcBef>
              <a:spcAft>
                <a:spcPts val="0"/>
              </a:spcAft>
              <a:buSzPts val="1400"/>
              <a:buNone/>
              <a:defRPr sz="1400">
                <a:solidFill>
                  <a:srgbClr val="888888"/>
                </a:solidFill>
              </a:defRPr>
            </a:lvl8pPr>
            <a:lvl9pPr marL="4114800" lvl="8" indent="-228600" algn="l">
              <a:lnSpc>
                <a:spcPct val="100000"/>
              </a:lnSpc>
              <a:spcBef>
                <a:spcPts val="500"/>
              </a:spcBef>
              <a:spcAft>
                <a:spcPts val="0"/>
              </a:spcAft>
              <a:buSzPts val="1400"/>
              <a:buNone/>
              <a:defRPr sz="1400">
                <a:solidFill>
                  <a:srgbClr val="888888"/>
                </a:solidFill>
              </a:defRPr>
            </a:lvl9pPr>
          </a:lstStyle>
          <a:p>
            <a:endParaRPr/>
          </a:p>
        </p:txBody>
      </p:sp>
      <p:sp>
        <p:nvSpPr>
          <p:cNvPr id="76" name="Google Shape;76;p18"/>
          <p:cNvSpPr txBox="1">
            <a:spLocks noGrp="1"/>
          </p:cNvSpPr>
          <p:nvPr>
            <p:ph type="dt" idx="10"/>
          </p:nvPr>
        </p:nvSpPr>
        <p:spPr>
          <a:xfrm>
            <a:off x="5318760" y="1344502"/>
            <a:ext cx="1554480" cy="498781"/>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ftr" idx="11"/>
          </p:nvPr>
        </p:nvSpPr>
        <p:spPr>
          <a:xfrm>
            <a:off x="1629157" y="5177408"/>
            <a:ext cx="5660134"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sldNum" idx="12"/>
          </p:nvPr>
        </p:nvSpPr>
        <p:spPr>
          <a:xfrm>
            <a:off x="8604504" y="5177408"/>
            <a:ext cx="1958339" cy="2286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800">
                <a:solidFill>
                  <a:srgbClr val="262626"/>
                </a:solidFill>
                <a:latin typeface="Avenir"/>
                <a:ea typeface="Avenir"/>
                <a:cs typeface="Avenir"/>
                <a:sym typeface="Avenir"/>
              </a:defRPr>
            </a:lvl1pPr>
            <a:lvl2pPr marL="0" marR="0" lvl="1" indent="0" algn="r">
              <a:spcBef>
                <a:spcPts val="0"/>
              </a:spcBef>
              <a:buNone/>
              <a:defRPr sz="800">
                <a:solidFill>
                  <a:srgbClr val="262626"/>
                </a:solidFill>
                <a:latin typeface="Avenir"/>
                <a:ea typeface="Avenir"/>
                <a:cs typeface="Avenir"/>
                <a:sym typeface="Avenir"/>
              </a:defRPr>
            </a:lvl2pPr>
            <a:lvl3pPr marL="0" marR="0" lvl="2" indent="0" algn="r">
              <a:spcBef>
                <a:spcPts val="0"/>
              </a:spcBef>
              <a:buNone/>
              <a:defRPr sz="800">
                <a:solidFill>
                  <a:srgbClr val="262626"/>
                </a:solidFill>
                <a:latin typeface="Avenir"/>
                <a:ea typeface="Avenir"/>
                <a:cs typeface="Avenir"/>
                <a:sym typeface="Avenir"/>
              </a:defRPr>
            </a:lvl3pPr>
            <a:lvl4pPr marL="0" marR="0" lvl="3" indent="0" algn="r">
              <a:spcBef>
                <a:spcPts val="0"/>
              </a:spcBef>
              <a:buNone/>
              <a:defRPr sz="800">
                <a:solidFill>
                  <a:srgbClr val="262626"/>
                </a:solidFill>
                <a:latin typeface="Avenir"/>
                <a:ea typeface="Avenir"/>
                <a:cs typeface="Avenir"/>
                <a:sym typeface="Avenir"/>
              </a:defRPr>
            </a:lvl4pPr>
            <a:lvl5pPr marL="0" marR="0" lvl="4" indent="0" algn="r">
              <a:spcBef>
                <a:spcPts val="0"/>
              </a:spcBef>
              <a:buNone/>
              <a:defRPr sz="800">
                <a:solidFill>
                  <a:srgbClr val="262626"/>
                </a:solidFill>
                <a:latin typeface="Avenir"/>
                <a:ea typeface="Avenir"/>
                <a:cs typeface="Avenir"/>
                <a:sym typeface="Avenir"/>
              </a:defRPr>
            </a:lvl5pPr>
            <a:lvl6pPr marL="0" marR="0" lvl="5" indent="0" algn="r">
              <a:spcBef>
                <a:spcPts val="0"/>
              </a:spcBef>
              <a:buNone/>
              <a:defRPr sz="800">
                <a:solidFill>
                  <a:srgbClr val="262626"/>
                </a:solidFill>
                <a:latin typeface="Avenir"/>
                <a:ea typeface="Avenir"/>
                <a:cs typeface="Avenir"/>
                <a:sym typeface="Avenir"/>
              </a:defRPr>
            </a:lvl6pPr>
            <a:lvl7pPr marL="0" marR="0" lvl="6" indent="0" algn="r">
              <a:spcBef>
                <a:spcPts val="0"/>
              </a:spcBef>
              <a:buNone/>
              <a:defRPr sz="800">
                <a:solidFill>
                  <a:srgbClr val="262626"/>
                </a:solidFill>
                <a:latin typeface="Avenir"/>
                <a:ea typeface="Avenir"/>
                <a:cs typeface="Avenir"/>
                <a:sym typeface="Avenir"/>
              </a:defRPr>
            </a:lvl7pPr>
            <a:lvl8pPr marL="0" marR="0" lvl="7" indent="0" algn="r">
              <a:spcBef>
                <a:spcPts val="0"/>
              </a:spcBef>
              <a:buNone/>
              <a:defRPr sz="800">
                <a:solidFill>
                  <a:srgbClr val="262626"/>
                </a:solidFill>
                <a:latin typeface="Avenir"/>
                <a:ea typeface="Avenir"/>
                <a:cs typeface="Avenir"/>
                <a:sym typeface="Avenir"/>
              </a:defRPr>
            </a:lvl8pPr>
            <a:lvl9pPr marL="0" marR="0" lvl="8" indent="0" algn="r">
              <a:spcBef>
                <a:spcPts val="0"/>
              </a:spcBef>
              <a:buNone/>
              <a:defRPr sz="800">
                <a:solidFill>
                  <a:srgbClr val="262626"/>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9"/>
          <p:cNvSpPr txBox="1">
            <a:spLocks noGrp="1"/>
          </p:cNvSpPr>
          <p:nvPr>
            <p:ph type="body" idx="1"/>
          </p:nvPr>
        </p:nvSpPr>
        <p:spPr>
          <a:xfrm>
            <a:off x="1066800" y="2103120"/>
            <a:ext cx="466344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82" name="Google Shape;82;p19"/>
          <p:cNvSpPr txBox="1">
            <a:spLocks noGrp="1"/>
          </p:cNvSpPr>
          <p:nvPr>
            <p:ph type="body" idx="2"/>
          </p:nvPr>
        </p:nvSpPr>
        <p:spPr>
          <a:xfrm>
            <a:off x="6461760" y="2103120"/>
            <a:ext cx="466344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83" name="Google Shape;83;p19"/>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9"/>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9"/>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0"/>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0"/>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0"/>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91"/>
        <p:cNvGrpSpPr/>
        <p:nvPr/>
      </p:nvGrpSpPr>
      <p:grpSpPr>
        <a:xfrm>
          <a:off x="0" y="0"/>
          <a:ext cx="0" cy="0"/>
          <a:chOff x="0" y="0"/>
          <a:chExt cx="0" cy="0"/>
        </a:xfrm>
      </p:grpSpPr>
      <p:sp>
        <p:nvSpPr>
          <p:cNvPr id="92" name="Google Shape;92;p21"/>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1"/>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1"/>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1" name="Google Shape;11;p12"/>
          <p:cNvSpPr/>
          <p:nvPr/>
        </p:nvSpPr>
        <p:spPr>
          <a:xfrm>
            <a:off x="234696" y="237744"/>
            <a:ext cx="11722608" cy="6382512"/>
          </a:xfrm>
          <a:prstGeom prst="rect">
            <a:avLst/>
          </a:prstGeom>
          <a:solidFill>
            <a:srgbClr val="BFBFB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2"/>
          <p:cNvSpPr/>
          <p:nvPr/>
        </p:nvSpPr>
        <p:spPr>
          <a:xfrm>
            <a:off x="371856" y="374904"/>
            <a:ext cx="11448288" cy="6108192"/>
          </a:xfrm>
          <a:prstGeom prst="rect">
            <a:avLst/>
          </a:prstGeom>
          <a:noFill/>
          <a:ln w="9525" cap="sq" cmpd="sng">
            <a:solidFill>
              <a:srgbClr val="26262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venir"/>
              <a:buNone/>
              <a:defRPr sz="4000" b="0" i="0" u="none" strike="noStrike" cap="none">
                <a:solidFill>
                  <a:srgbClr val="262626"/>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2"/>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rmAutofit/>
          </a:bodyPr>
          <a:lstStyle>
            <a:lvl1pPr marL="457200" marR="0" lvl="0" indent="-323850" algn="l" rtl="0">
              <a:lnSpc>
                <a:spcPct val="110000"/>
              </a:lnSpc>
              <a:spcBef>
                <a:spcPts val="900"/>
              </a:spcBef>
              <a:spcAft>
                <a:spcPts val="0"/>
              </a:spcAft>
              <a:buClr>
                <a:srgbClr val="262626"/>
              </a:buClr>
              <a:buSzPts val="1500"/>
              <a:buFont typeface="Garamond"/>
              <a:buChar char="◦"/>
              <a:defRPr sz="1500" b="0" i="0" u="none" strike="noStrike" cap="none">
                <a:solidFill>
                  <a:schemeClr val="dk1"/>
                </a:solidFill>
                <a:latin typeface="Avenir"/>
                <a:ea typeface="Avenir"/>
                <a:cs typeface="Avenir"/>
                <a:sym typeface="Avenir"/>
              </a:defRPr>
            </a:lvl1pPr>
            <a:lvl2pPr marL="914400" marR="0" lvl="1" indent="-311150" algn="l" rtl="0">
              <a:lnSpc>
                <a:spcPct val="100000"/>
              </a:lnSpc>
              <a:spcBef>
                <a:spcPts val="500"/>
              </a:spcBef>
              <a:spcAft>
                <a:spcPts val="0"/>
              </a:spcAft>
              <a:buClr>
                <a:srgbClr val="262626"/>
              </a:buClr>
              <a:buSzPts val="1300"/>
              <a:buFont typeface="Garamond"/>
              <a:buChar char="◦"/>
              <a:defRPr sz="1300" b="0" i="0" u="none" strike="noStrike" cap="none">
                <a:solidFill>
                  <a:schemeClr val="dk1"/>
                </a:solidFill>
                <a:latin typeface="Avenir"/>
                <a:ea typeface="Avenir"/>
                <a:cs typeface="Avenir"/>
                <a:sym typeface="Avenir"/>
              </a:defRPr>
            </a:lvl2pPr>
            <a:lvl3pPr marL="1371600" marR="0" lvl="2" indent="-304800" algn="l" rtl="0">
              <a:lnSpc>
                <a:spcPct val="100000"/>
              </a:lnSpc>
              <a:spcBef>
                <a:spcPts val="500"/>
              </a:spcBef>
              <a:spcAft>
                <a:spcPts val="0"/>
              </a:spcAft>
              <a:buClr>
                <a:srgbClr val="262626"/>
              </a:buClr>
              <a:buSzPts val="1200"/>
              <a:buFont typeface="Garamond"/>
              <a:buChar char="◦"/>
              <a:defRPr sz="1200" b="0" i="0" u="none" strike="noStrike" cap="none">
                <a:solidFill>
                  <a:schemeClr val="dk1"/>
                </a:solidFill>
                <a:latin typeface="Avenir"/>
                <a:ea typeface="Avenir"/>
                <a:cs typeface="Avenir"/>
                <a:sym typeface="Avenir"/>
              </a:defRPr>
            </a:lvl3pPr>
            <a:lvl4pPr marL="1828800" marR="0" lvl="3" indent="-304800" algn="l" rtl="0">
              <a:lnSpc>
                <a:spcPct val="100000"/>
              </a:lnSpc>
              <a:spcBef>
                <a:spcPts val="500"/>
              </a:spcBef>
              <a:spcAft>
                <a:spcPts val="0"/>
              </a:spcAft>
              <a:buClr>
                <a:srgbClr val="262626"/>
              </a:buClr>
              <a:buSzPts val="1200"/>
              <a:buFont typeface="Garamond"/>
              <a:buChar char="◦"/>
              <a:defRPr sz="1200" b="0" i="0" u="none" strike="noStrike" cap="none">
                <a:solidFill>
                  <a:schemeClr val="dk1"/>
                </a:solidFill>
                <a:latin typeface="Avenir"/>
                <a:ea typeface="Avenir"/>
                <a:cs typeface="Avenir"/>
                <a:sym typeface="Avenir"/>
              </a:defRPr>
            </a:lvl4pPr>
            <a:lvl5pPr marL="2286000" marR="0" lvl="4" indent="-304800" algn="l" rtl="0">
              <a:lnSpc>
                <a:spcPct val="100000"/>
              </a:lnSpc>
              <a:spcBef>
                <a:spcPts val="500"/>
              </a:spcBef>
              <a:spcAft>
                <a:spcPts val="0"/>
              </a:spcAft>
              <a:buClr>
                <a:srgbClr val="262626"/>
              </a:buClr>
              <a:buSzPts val="1200"/>
              <a:buFont typeface="Garamond"/>
              <a:buChar char="◦"/>
              <a:defRPr sz="1200" b="0" i="0" u="none" strike="noStrike" cap="none">
                <a:solidFill>
                  <a:schemeClr val="dk1"/>
                </a:solidFill>
                <a:latin typeface="Avenir"/>
                <a:ea typeface="Avenir"/>
                <a:cs typeface="Avenir"/>
                <a:sym typeface="Avenir"/>
              </a:defRPr>
            </a:lvl5pPr>
            <a:lvl6pPr marL="2743200" marR="0" lvl="5"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Avenir"/>
                <a:ea typeface="Avenir"/>
                <a:cs typeface="Avenir"/>
                <a:sym typeface="Avenir"/>
              </a:defRPr>
            </a:lvl6pPr>
            <a:lvl7pPr marL="3200400" marR="0" lvl="6"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Avenir"/>
                <a:ea typeface="Avenir"/>
                <a:cs typeface="Avenir"/>
                <a:sym typeface="Avenir"/>
              </a:defRPr>
            </a:lvl7pPr>
            <a:lvl8pPr marL="3657600" marR="0" lvl="7"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Avenir"/>
                <a:ea typeface="Avenir"/>
                <a:cs typeface="Avenir"/>
                <a:sym typeface="Avenir"/>
              </a:defRPr>
            </a:lvl8pPr>
            <a:lvl9pPr marL="4114800" marR="0" lvl="8"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Avenir"/>
                <a:ea typeface="Avenir"/>
                <a:cs typeface="Avenir"/>
                <a:sym typeface="Avenir"/>
              </a:defRPr>
            </a:lvl9pPr>
          </a:lstStyle>
          <a:p>
            <a:endParaRPr/>
          </a:p>
        </p:txBody>
      </p:sp>
      <p:sp>
        <p:nvSpPr>
          <p:cNvPr id="15" name="Google Shape;15;p12"/>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800" b="0" i="0" u="none" strike="noStrike" cap="none">
                <a:solidFill>
                  <a:srgbClr val="3F3F3F"/>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6" name="Google Shape;16;p12"/>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800" b="0" i="0" u="none" strike="noStrike" cap="none">
                <a:solidFill>
                  <a:srgbClr val="262626"/>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7" name="Google Shape;17;p12"/>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800" b="0" i="0" u="none" strike="noStrike" cap="none">
                <a:solidFill>
                  <a:srgbClr val="3F3F3F"/>
                </a:solidFill>
                <a:latin typeface="Avenir"/>
                <a:ea typeface="Avenir"/>
                <a:cs typeface="Avenir"/>
                <a:sym typeface="Avenir"/>
              </a:defRPr>
            </a:lvl1pPr>
            <a:lvl2pPr marL="0" marR="0" lvl="1" indent="0" algn="r" rtl="0">
              <a:spcBef>
                <a:spcPts val="0"/>
              </a:spcBef>
              <a:buNone/>
              <a:defRPr sz="800" b="0" i="0" u="none" strike="noStrike" cap="none">
                <a:solidFill>
                  <a:srgbClr val="3F3F3F"/>
                </a:solidFill>
                <a:latin typeface="Avenir"/>
                <a:ea typeface="Avenir"/>
                <a:cs typeface="Avenir"/>
                <a:sym typeface="Avenir"/>
              </a:defRPr>
            </a:lvl2pPr>
            <a:lvl3pPr marL="0" marR="0" lvl="2" indent="0" algn="r" rtl="0">
              <a:spcBef>
                <a:spcPts val="0"/>
              </a:spcBef>
              <a:buNone/>
              <a:defRPr sz="800" b="0" i="0" u="none" strike="noStrike" cap="none">
                <a:solidFill>
                  <a:srgbClr val="3F3F3F"/>
                </a:solidFill>
                <a:latin typeface="Avenir"/>
                <a:ea typeface="Avenir"/>
                <a:cs typeface="Avenir"/>
                <a:sym typeface="Avenir"/>
              </a:defRPr>
            </a:lvl3pPr>
            <a:lvl4pPr marL="0" marR="0" lvl="3" indent="0" algn="r" rtl="0">
              <a:spcBef>
                <a:spcPts val="0"/>
              </a:spcBef>
              <a:buNone/>
              <a:defRPr sz="800" b="0" i="0" u="none" strike="noStrike" cap="none">
                <a:solidFill>
                  <a:srgbClr val="3F3F3F"/>
                </a:solidFill>
                <a:latin typeface="Avenir"/>
                <a:ea typeface="Avenir"/>
                <a:cs typeface="Avenir"/>
                <a:sym typeface="Avenir"/>
              </a:defRPr>
            </a:lvl4pPr>
            <a:lvl5pPr marL="0" marR="0" lvl="4" indent="0" algn="r" rtl="0">
              <a:spcBef>
                <a:spcPts val="0"/>
              </a:spcBef>
              <a:buNone/>
              <a:defRPr sz="800" b="0" i="0" u="none" strike="noStrike" cap="none">
                <a:solidFill>
                  <a:srgbClr val="3F3F3F"/>
                </a:solidFill>
                <a:latin typeface="Avenir"/>
                <a:ea typeface="Avenir"/>
                <a:cs typeface="Avenir"/>
                <a:sym typeface="Avenir"/>
              </a:defRPr>
            </a:lvl5pPr>
            <a:lvl6pPr marL="0" marR="0" lvl="5" indent="0" algn="r" rtl="0">
              <a:spcBef>
                <a:spcPts val="0"/>
              </a:spcBef>
              <a:buNone/>
              <a:defRPr sz="800" b="0" i="0" u="none" strike="noStrike" cap="none">
                <a:solidFill>
                  <a:srgbClr val="3F3F3F"/>
                </a:solidFill>
                <a:latin typeface="Avenir"/>
                <a:ea typeface="Avenir"/>
                <a:cs typeface="Avenir"/>
                <a:sym typeface="Avenir"/>
              </a:defRPr>
            </a:lvl6pPr>
            <a:lvl7pPr marL="0" marR="0" lvl="6" indent="0" algn="r" rtl="0">
              <a:spcBef>
                <a:spcPts val="0"/>
              </a:spcBef>
              <a:buNone/>
              <a:defRPr sz="800" b="0" i="0" u="none" strike="noStrike" cap="none">
                <a:solidFill>
                  <a:srgbClr val="3F3F3F"/>
                </a:solidFill>
                <a:latin typeface="Avenir"/>
                <a:ea typeface="Avenir"/>
                <a:cs typeface="Avenir"/>
                <a:sym typeface="Avenir"/>
              </a:defRPr>
            </a:lvl7pPr>
            <a:lvl8pPr marL="0" marR="0" lvl="7" indent="0" algn="r" rtl="0">
              <a:spcBef>
                <a:spcPts val="0"/>
              </a:spcBef>
              <a:buNone/>
              <a:defRPr sz="800" b="0" i="0" u="none" strike="noStrike" cap="none">
                <a:solidFill>
                  <a:srgbClr val="3F3F3F"/>
                </a:solidFill>
                <a:latin typeface="Avenir"/>
                <a:ea typeface="Avenir"/>
                <a:cs typeface="Avenir"/>
                <a:sym typeface="Avenir"/>
              </a:defRPr>
            </a:lvl8pPr>
            <a:lvl9pPr marL="0" marR="0" lvl="8" indent="0" algn="r" rtl="0">
              <a:spcBef>
                <a:spcPts val="0"/>
              </a:spcBef>
              <a:buNone/>
              <a:defRPr sz="800" b="0" i="0" u="none" strike="noStrike" cap="none">
                <a:solidFill>
                  <a:srgbClr val="3F3F3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pl-P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watch?v=Z--06lJ6yrA" TargetMode="External"/><Relationship Id="rId5" Type="http://schemas.openxmlformats.org/officeDocument/2006/relationships/hyperlink" Target="https://creativecommons.org/licenses/by-sa/3.0/" TargetMode="External"/><Relationship Id="rId4" Type="http://schemas.openxmlformats.org/officeDocument/2006/relationships/hyperlink" Target="https://hexer.gamepedia.com/Bi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hyperlink" Target="https://www.biblionetka.pl/author.aspx?id=43701"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ynjBWYfmB04"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aTKsx8aeYCY"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youtube.com/watch?v=cZjpMKgWzxw"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3kS3__5_gNY"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hyperlink" Target="https://www.youtube.com/watch?v=zAKBG4bGFDQ" TargetMode="External"/><Relationship Id="rId4" Type="http://schemas.openxmlformats.org/officeDocument/2006/relationships/hyperlink" Target="https://www.youtube.com/watch?v=s33l3F5GiR4"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commons.wikimedia.org/wiki/File:Jezioro_Mamry_021.jpg" TargetMode="External"/><Relationship Id="rId3" Type="http://schemas.openxmlformats.org/officeDocument/2006/relationships/image" Target="../media/image11.jp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creativecommons.org/licenses/by-nd/3.0/" TargetMode="External"/><Relationship Id="rId5" Type="http://schemas.openxmlformats.org/officeDocument/2006/relationships/hyperlink" Target="http://pozarozkladem.blogspot.com/2010/12/caa-polska-w-legendzie.html" TargetMode="External"/><Relationship Id="rId4" Type="http://schemas.openxmlformats.org/officeDocument/2006/relationships/image" Target="../media/image12.png"/><Relationship Id="rId9"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pic>
        <p:nvPicPr>
          <p:cNvPr id="111" name="Google Shape;111;p1" descr="Obraz zawierający stół przykryty czerwonym obrusem&#10;&#10;Automatycznie generowany opis"/>
          <p:cNvPicPr preferRelativeResize="0"/>
          <p:nvPr/>
        </p:nvPicPr>
        <p:blipFill rotWithShape="1">
          <a:blip r:embed="rId3">
            <a:alphaModFix/>
          </a:blip>
          <a:srcRect/>
          <a:stretch/>
        </p:blipFill>
        <p:spPr>
          <a:xfrm>
            <a:off x="20" y="10"/>
            <a:ext cx="12191979" cy="6857990"/>
          </a:xfrm>
          <a:prstGeom prst="rect">
            <a:avLst/>
          </a:prstGeom>
          <a:noFill/>
          <a:ln>
            <a:noFill/>
          </a:ln>
        </p:spPr>
      </p:pic>
      <p:sp>
        <p:nvSpPr>
          <p:cNvPr id="112" name="Google Shape;112;p1"/>
          <p:cNvSpPr/>
          <p:nvPr/>
        </p:nvSpPr>
        <p:spPr>
          <a:xfrm>
            <a:off x="1103272" y="2629512"/>
            <a:ext cx="5452527" cy="3240936"/>
          </a:xfrm>
          <a:prstGeom prst="rect">
            <a:avLst/>
          </a:pr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
          <p:cNvSpPr/>
          <p:nvPr/>
        </p:nvSpPr>
        <p:spPr>
          <a:xfrm>
            <a:off x="1276054" y="3005380"/>
            <a:ext cx="4947857" cy="1877516"/>
          </a:xfrm>
          <a:prstGeom prst="rect">
            <a:avLst/>
          </a:prstGeom>
          <a:noFill/>
          <a:ln w="9525" cap="sq"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
          <p:cNvSpPr txBox="1">
            <a:spLocks noGrp="1"/>
          </p:cNvSpPr>
          <p:nvPr>
            <p:ph type="ctrTitle"/>
          </p:nvPr>
        </p:nvSpPr>
        <p:spPr>
          <a:xfrm>
            <a:off x="1516257" y="3128685"/>
            <a:ext cx="4775075" cy="163090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83000"/>
              </a:lnSpc>
              <a:spcBef>
                <a:spcPts val="0"/>
              </a:spcBef>
              <a:spcAft>
                <a:spcPts val="0"/>
              </a:spcAft>
              <a:buClr>
                <a:schemeClr val="dk1"/>
              </a:buClr>
              <a:buSzPct val="100000"/>
              <a:buFont typeface="Avenir"/>
              <a:buNone/>
            </a:pPr>
            <a:r>
              <a:rPr lang="pl-PL" sz="4400" dirty="0">
                <a:solidFill>
                  <a:schemeClr val="dk1"/>
                </a:solidFill>
              </a:rPr>
              <a:t>LEGENDS OF</a:t>
            </a:r>
            <a:br>
              <a:rPr lang="pl-PL" sz="4400" dirty="0">
                <a:solidFill>
                  <a:schemeClr val="dk1"/>
                </a:solidFill>
              </a:rPr>
            </a:br>
            <a:r>
              <a:rPr lang="pl-PL" sz="4400" dirty="0">
                <a:solidFill>
                  <a:schemeClr val="dk1"/>
                </a:solidFill>
              </a:rPr>
              <a:t>WARMIA AND MASURIA REGION</a:t>
            </a:r>
            <a:endParaRPr sz="4400" dirty="0">
              <a:solidFill>
                <a:schemeClr val="dk1"/>
              </a:solidFill>
            </a:endParaRPr>
          </a:p>
        </p:txBody>
      </p:sp>
      <p:sp>
        <p:nvSpPr>
          <p:cNvPr id="115" name="Google Shape;115;p1"/>
          <p:cNvSpPr txBox="1">
            <a:spLocks noGrp="1"/>
          </p:cNvSpPr>
          <p:nvPr>
            <p:ph type="subTitle" idx="1"/>
          </p:nvPr>
        </p:nvSpPr>
        <p:spPr>
          <a:xfrm>
            <a:off x="1448836" y="4961139"/>
            <a:ext cx="4775075" cy="559656"/>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10000"/>
              </a:lnSpc>
              <a:spcBef>
                <a:spcPts val="0"/>
              </a:spcBef>
              <a:spcAft>
                <a:spcPts val="0"/>
              </a:spcAft>
              <a:buSzPts val="1800"/>
              <a:buNone/>
            </a:pPr>
            <a:r>
              <a:rPr lang="pl-PL" sz="2800" dirty="0" err="1">
                <a:solidFill>
                  <a:schemeClr val="dk1"/>
                </a:solidFill>
              </a:rPr>
              <a:t>Authors</a:t>
            </a:r>
            <a:r>
              <a:rPr lang="pl-PL" sz="2800" dirty="0">
                <a:solidFill>
                  <a:schemeClr val="dk1"/>
                </a:solidFill>
              </a:rPr>
              <a:t> and </a:t>
            </a:r>
            <a:r>
              <a:rPr lang="pl-PL" sz="2800" dirty="0" err="1">
                <a:solidFill>
                  <a:schemeClr val="dk1"/>
                </a:solidFill>
              </a:rPr>
              <a:t>their</a:t>
            </a:r>
            <a:r>
              <a:rPr lang="pl-PL" sz="2800" dirty="0">
                <a:solidFill>
                  <a:schemeClr val="dk1"/>
                </a:solidFill>
              </a:rPr>
              <a:t> </a:t>
            </a:r>
            <a:r>
              <a:rPr lang="pl-PL" sz="2800" dirty="0" err="1">
                <a:solidFill>
                  <a:schemeClr val="dk1"/>
                </a:solidFill>
              </a:rPr>
              <a:t>works</a:t>
            </a:r>
            <a:r>
              <a:rPr lang="pl-PL" sz="2800" dirty="0">
                <a:solidFill>
                  <a:schemeClr val="dk1"/>
                </a:solidFill>
              </a:rPr>
              <a:t>  </a:t>
            </a:r>
            <a:endParaRPr sz="2800" dirty="0"/>
          </a:p>
        </p:txBody>
      </p:sp>
      <p:pic>
        <p:nvPicPr>
          <p:cNvPr id="3" name="Obraz 2">
            <a:extLst>
              <a:ext uri="{FF2B5EF4-FFF2-40B4-BE49-F238E27FC236}">
                <a16:creationId xmlns:a16="http://schemas.microsoft.com/office/drawing/2014/main" id="{83AA8AF6-30EC-4CD8-88DF-FDB2B7806A98}"/>
              </a:ext>
            </a:extLst>
          </p:cNvPr>
          <p:cNvPicPr>
            <a:picLocks noChangeAspect="1"/>
          </p:cNvPicPr>
          <p:nvPr/>
        </p:nvPicPr>
        <p:blipFill>
          <a:blip r:embed="rId4"/>
          <a:stretch>
            <a:fillRect/>
          </a:stretch>
        </p:blipFill>
        <p:spPr>
          <a:xfrm>
            <a:off x="7998900" y="702582"/>
            <a:ext cx="3855557" cy="2726418"/>
          </a:xfrm>
          <a:prstGeom prst="rect">
            <a:avLst/>
          </a:prstGeom>
        </p:spPr>
      </p:pic>
      <p:pic>
        <p:nvPicPr>
          <p:cNvPr id="5" name="Obraz 4" descr="Obraz zawierający tekst, clipart&#10;&#10;Opis wygenerowany automatycznie">
            <a:extLst>
              <a:ext uri="{FF2B5EF4-FFF2-40B4-BE49-F238E27FC236}">
                <a16:creationId xmlns:a16="http://schemas.microsoft.com/office/drawing/2014/main" id="{F4FA7471-B54B-4B6E-9E12-562B88A9A126}"/>
              </a:ext>
            </a:extLst>
          </p:cNvPr>
          <p:cNvPicPr>
            <a:picLocks noChangeAspect="1"/>
          </p:cNvPicPr>
          <p:nvPr/>
        </p:nvPicPr>
        <p:blipFill>
          <a:blip r:embed="rId5"/>
          <a:stretch>
            <a:fillRect/>
          </a:stretch>
        </p:blipFill>
        <p:spPr>
          <a:xfrm>
            <a:off x="279736" y="173906"/>
            <a:ext cx="3823624" cy="1092186"/>
          </a:xfrm>
          <a:prstGeom prst="rect">
            <a:avLst/>
          </a:prstGeom>
        </p:spPr>
      </p:pic>
      <p:pic>
        <p:nvPicPr>
          <p:cNvPr id="7" name="Obraz 6">
            <a:extLst>
              <a:ext uri="{FF2B5EF4-FFF2-40B4-BE49-F238E27FC236}">
                <a16:creationId xmlns:a16="http://schemas.microsoft.com/office/drawing/2014/main" id="{0FB4B5DC-3208-4718-BC03-654BD46F5FD9}"/>
              </a:ext>
            </a:extLst>
          </p:cNvPr>
          <p:cNvPicPr>
            <a:picLocks noChangeAspect="1"/>
          </p:cNvPicPr>
          <p:nvPr/>
        </p:nvPicPr>
        <p:blipFill>
          <a:blip r:embed="rId6"/>
          <a:stretch>
            <a:fillRect/>
          </a:stretch>
        </p:blipFill>
        <p:spPr>
          <a:xfrm>
            <a:off x="5312647" y="190841"/>
            <a:ext cx="1476966" cy="14511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12000">
        <p:split orient="vert"/>
      </p:transition>
    </mc:Choice>
    <mc:Fallback>
      <p:transition spd="slow" advTm="1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2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1600"/>
              <a:buFont typeface="Times New Roman"/>
              <a:buNone/>
            </a:pPr>
            <a:r>
              <a:rPr lang="pl-PL" sz="1600">
                <a:latin typeface="Times New Roman"/>
                <a:ea typeface="Times New Roman"/>
                <a:cs typeface="Times New Roman"/>
                <a:sym typeface="Times New Roman"/>
              </a:rPr>
              <a:t>The Warmia Anthology is to serve (...) forgetting Warmia, it is to introduce into the consciousness of both small and large inhabitants of the micro- and macroregion, but also the whole country, the memory of the past and traditions of Warmia. It is supposed to remind and bring closer not only its history, but also its geography. It is supposed to be a kind of a fairy-tale description of Warmia, its peculiar, fairy-tale-like geography. "</a:t>
            </a:r>
            <a:br>
              <a:rPr lang="pl-PL" sz="1600">
                <a:latin typeface="Times New Roman"/>
                <a:ea typeface="Times New Roman"/>
                <a:cs typeface="Times New Roman"/>
                <a:sym typeface="Times New Roman"/>
              </a:rPr>
            </a:br>
            <a:r>
              <a:rPr lang="pl-PL" sz="1600">
                <a:latin typeface="Times New Roman"/>
                <a:ea typeface="Times New Roman"/>
                <a:cs typeface="Times New Roman"/>
                <a:sym typeface="Times New Roman"/>
              </a:rPr>
              <a:t>                                                                                                                                                         Teresa Brzeska -Smerek</a:t>
            </a:r>
            <a:endParaRPr sz="1600"/>
          </a:p>
        </p:txBody>
      </p:sp>
      <p:sp>
        <p:nvSpPr>
          <p:cNvPr id="192" name="Google Shape;192;p10"/>
          <p:cNvSpPr txBox="1">
            <a:spLocks noGrp="1"/>
          </p:cNvSpPr>
          <p:nvPr>
            <p:ph type="body" idx="1"/>
          </p:nvPr>
        </p:nvSpPr>
        <p:spPr>
          <a:xfrm>
            <a:off x="1268648" y="2074284"/>
            <a:ext cx="4663500" cy="6402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900"/>
              <a:buNone/>
            </a:pPr>
            <a:r>
              <a:rPr lang="pl-PL"/>
              <a:t>The Warmia Anthology</a:t>
            </a:r>
            <a:endParaRPr/>
          </a:p>
        </p:txBody>
      </p:sp>
      <p:pic>
        <p:nvPicPr>
          <p:cNvPr id="193" name="Google Shape;193;p10"/>
          <p:cNvPicPr preferRelativeResize="0">
            <a:picLocks noGrp="1"/>
          </p:cNvPicPr>
          <p:nvPr>
            <p:ph type="body" idx="2"/>
          </p:nvPr>
        </p:nvPicPr>
        <p:blipFill rotWithShape="1">
          <a:blip r:embed="rId3">
            <a:alphaModFix/>
          </a:blip>
          <a:srcRect/>
          <a:stretch/>
        </p:blipFill>
        <p:spPr>
          <a:xfrm>
            <a:off x="2168721" y="2792413"/>
            <a:ext cx="2466582" cy="3163887"/>
          </a:xfrm>
          <a:prstGeom prst="rect">
            <a:avLst/>
          </a:prstGeom>
          <a:noFill/>
          <a:ln>
            <a:noFill/>
          </a:ln>
        </p:spPr>
      </p:pic>
      <p:sp>
        <p:nvSpPr>
          <p:cNvPr id="194" name="Google Shape;194;p10"/>
          <p:cNvSpPr txBox="1">
            <a:spLocks noGrp="1"/>
          </p:cNvSpPr>
          <p:nvPr>
            <p:ph type="body" idx="3"/>
          </p:nvPr>
        </p:nvSpPr>
        <p:spPr>
          <a:xfrm>
            <a:off x="6458712" y="2074334"/>
            <a:ext cx="4663440" cy="64008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900"/>
              <a:buNone/>
            </a:pPr>
            <a:r>
              <a:rPr lang="pl-PL"/>
              <a:t>Wedding of the Birds</a:t>
            </a:r>
            <a:endParaRPr/>
          </a:p>
        </p:txBody>
      </p:sp>
      <p:pic>
        <p:nvPicPr>
          <p:cNvPr id="195" name="Google Shape;195;p10"/>
          <p:cNvPicPr preferRelativeResize="0">
            <a:picLocks noGrp="1"/>
          </p:cNvPicPr>
          <p:nvPr>
            <p:ph type="body" idx="4"/>
          </p:nvPr>
        </p:nvPicPr>
        <p:blipFill rotWithShape="1">
          <a:blip r:embed="rId4">
            <a:alphaModFix/>
          </a:blip>
          <a:srcRect/>
          <a:stretch/>
        </p:blipFill>
        <p:spPr>
          <a:xfrm>
            <a:off x="7153494" y="2792413"/>
            <a:ext cx="3272986" cy="3163887"/>
          </a:xfrm>
          <a:prstGeom prst="rect">
            <a:avLst/>
          </a:prstGeom>
          <a:noFill/>
          <a:ln>
            <a:noFill/>
          </a:ln>
        </p:spPr>
      </p:pic>
      <p:sp>
        <p:nvSpPr>
          <p:cNvPr id="196" name="Google Shape;196;p10"/>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pl-PL"/>
              <a:t>09.01.2022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1"/>
          <p:cNvPicPr preferRelativeResize="0"/>
          <p:nvPr/>
        </p:nvPicPr>
        <p:blipFill rotWithShape="1">
          <a:blip r:embed="rId3">
            <a:alphaModFix/>
          </a:blip>
          <a:srcRect/>
          <a:stretch/>
        </p:blipFill>
        <p:spPr>
          <a:xfrm>
            <a:off x="347400" y="3030071"/>
            <a:ext cx="5594803" cy="3185334"/>
          </a:xfrm>
          <a:prstGeom prst="rect">
            <a:avLst/>
          </a:prstGeom>
          <a:noFill/>
          <a:ln>
            <a:noFill/>
          </a:ln>
        </p:spPr>
      </p:pic>
      <p:sp>
        <p:nvSpPr>
          <p:cNvPr id="202" name="Google Shape;202;p11"/>
          <p:cNvSpPr txBox="1"/>
          <p:nvPr/>
        </p:nvSpPr>
        <p:spPr>
          <a:xfrm>
            <a:off x="347400" y="12018985"/>
            <a:ext cx="5594803"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u="sng">
                <a:solidFill>
                  <a:schemeClr val="dk1"/>
                </a:solidFill>
                <a:latin typeface="Avenir"/>
                <a:ea typeface="Avenir"/>
                <a:cs typeface="Avenir"/>
                <a:sym typeface="Avenir"/>
                <a:hlinkClick r:id="rId4">
                  <a:extLst>
                    <a:ext uri="{A12FA001-AC4F-418D-AE19-62706E023703}">
                      <ahyp:hlinkClr xmlns:ahyp="http://schemas.microsoft.com/office/drawing/2018/hyperlinkcolor" val="tx"/>
                    </a:ext>
                  </a:extLst>
                </a:hlinkClick>
              </a:rPr>
              <a:t>To zdjęcie</a:t>
            </a:r>
            <a:r>
              <a:rPr lang="pl-PL" sz="900">
                <a:solidFill>
                  <a:schemeClr val="dk1"/>
                </a:solidFill>
                <a:latin typeface="Avenir"/>
                <a:ea typeface="Avenir"/>
                <a:cs typeface="Avenir"/>
                <a:sym typeface="Avenir"/>
              </a:rPr>
              <a:t>, autor: Nieznany autor, licencja: </a:t>
            </a:r>
            <a:r>
              <a:rPr lang="pl-PL" sz="900" u="sng">
                <a:solidFill>
                  <a:schemeClr val="dk1"/>
                </a:solidFill>
                <a:latin typeface="Avenir"/>
                <a:ea typeface="Avenir"/>
                <a:cs typeface="Avenir"/>
                <a:sym typeface="Avenir"/>
                <a:hlinkClick r:id="rId5">
                  <a:extLst>
                    <a:ext uri="{A12FA001-AC4F-418D-AE19-62706E023703}">
                      <ahyp:hlinkClr xmlns:ahyp="http://schemas.microsoft.com/office/drawing/2018/hyperlinkcolor" val="tx"/>
                    </a:ext>
                  </a:extLst>
                </a:hlinkClick>
              </a:rPr>
              <a:t>CC BY-SA</a:t>
            </a:r>
            <a:endParaRPr sz="900">
              <a:solidFill>
                <a:schemeClr val="dk1"/>
              </a:solidFill>
              <a:latin typeface="Avenir"/>
              <a:ea typeface="Avenir"/>
              <a:cs typeface="Avenir"/>
              <a:sym typeface="Avenir"/>
            </a:endParaRPr>
          </a:p>
        </p:txBody>
      </p:sp>
      <p:sp>
        <p:nvSpPr>
          <p:cNvPr id="203" name="Google Shape;203;p11"/>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venir"/>
              <a:buNone/>
            </a:pPr>
            <a:r>
              <a:rPr lang="pl-PL"/>
              <a:t>The legend of Kłobuk</a:t>
            </a:r>
            <a:endParaRPr/>
          </a:p>
        </p:txBody>
      </p:sp>
      <p:sp>
        <p:nvSpPr>
          <p:cNvPr id="204" name="Google Shape;204;p11"/>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rmAutofit/>
          </a:bodyPr>
          <a:lstStyle/>
          <a:p>
            <a:pPr marL="182880" lvl="0" indent="-182880" algn="l" rtl="0">
              <a:lnSpc>
                <a:spcPct val="110000"/>
              </a:lnSpc>
              <a:spcBef>
                <a:spcPts val="0"/>
              </a:spcBef>
              <a:spcAft>
                <a:spcPts val="0"/>
              </a:spcAft>
              <a:buSzPts val="1500"/>
              <a:buChar char="◦"/>
            </a:pPr>
            <a:r>
              <a:rPr lang="pl-PL" u="sng">
                <a:solidFill>
                  <a:schemeClr val="hlink"/>
                </a:solidFill>
                <a:hlinkClick r:id="rId6"/>
              </a:rPr>
              <a:t>https://www.youtube.com/watch?v=Z--06lJ6yrA</a:t>
            </a:r>
            <a:endParaRPr/>
          </a:p>
          <a:p>
            <a:pPr marL="182880" lvl="0" indent="-87629" algn="l" rtl="0">
              <a:lnSpc>
                <a:spcPct val="110000"/>
              </a:lnSpc>
              <a:spcBef>
                <a:spcPts val="900"/>
              </a:spcBef>
              <a:spcAft>
                <a:spcPts val="0"/>
              </a:spcAft>
              <a:buSzPts val="1500"/>
              <a:buNone/>
            </a:pPr>
            <a:endParaRPr/>
          </a:p>
          <a:p>
            <a:pPr marL="182880" lvl="0" indent="-87629" algn="l" rtl="0">
              <a:lnSpc>
                <a:spcPct val="110000"/>
              </a:lnSpc>
              <a:spcBef>
                <a:spcPts val="900"/>
              </a:spcBef>
              <a:spcAft>
                <a:spcPts val="0"/>
              </a:spcAft>
              <a:buSzPts val="1500"/>
              <a:buNone/>
            </a:pPr>
            <a:endParaRPr/>
          </a:p>
          <a:p>
            <a:pPr marL="182880" lvl="0" indent="-87629" algn="l" rtl="0">
              <a:lnSpc>
                <a:spcPct val="110000"/>
              </a:lnSpc>
              <a:spcBef>
                <a:spcPts val="900"/>
              </a:spcBef>
              <a:spcAft>
                <a:spcPts val="0"/>
              </a:spcAft>
              <a:buSzPts val="1500"/>
              <a:buNone/>
            </a:pPr>
            <a:endParaRPr/>
          </a:p>
          <a:p>
            <a:pPr marL="0" lvl="0" indent="0" algn="l" rtl="0">
              <a:lnSpc>
                <a:spcPct val="110000"/>
              </a:lnSpc>
              <a:spcBef>
                <a:spcPts val="900"/>
              </a:spcBef>
              <a:spcAft>
                <a:spcPts val="0"/>
              </a:spcAft>
              <a:buSzPts val="1500"/>
              <a:buNone/>
            </a:pPr>
            <a:endParaRPr/>
          </a:p>
        </p:txBody>
      </p:sp>
      <p:sp>
        <p:nvSpPr>
          <p:cNvPr id="205" name="Google Shape;205;p11"/>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pl-PL"/>
              <a:t>09.01.2022</a:t>
            </a:r>
            <a:endParaRPr/>
          </a:p>
        </p:txBody>
      </p:sp>
      <p:pic>
        <p:nvPicPr>
          <p:cNvPr id="206" name="Google Shape;206;p11"/>
          <p:cNvPicPr preferRelativeResize="0"/>
          <p:nvPr/>
        </p:nvPicPr>
        <p:blipFill rotWithShape="1">
          <a:blip r:embed="rId7">
            <a:alphaModFix/>
          </a:blip>
          <a:srcRect/>
          <a:stretch/>
        </p:blipFill>
        <p:spPr>
          <a:xfrm>
            <a:off x="6249798" y="642594"/>
            <a:ext cx="4498101" cy="51435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120" name="Google Shape;120;p2" descr="Obraz zawierający stół przykryty czerwonym obrusem&#10;&#10;Automatycznie generowany opis"/>
          <p:cNvPicPr preferRelativeResize="0"/>
          <p:nvPr/>
        </p:nvPicPr>
        <p:blipFill rotWithShape="1">
          <a:blip r:embed="rId3">
            <a:alphaModFix/>
          </a:blip>
          <a:srcRect/>
          <a:stretch/>
        </p:blipFill>
        <p:spPr>
          <a:xfrm>
            <a:off x="20" y="10"/>
            <a:ext cx="12191979" cy="6857990"/>
          </a:xfrm>
          <a:prstGeom prst="rect">
            <a:avLst/>
          </a:prstGeom>
          <a:noFill/>
          <a:ln>
            <a:noFill/>
          </a:ln>
        </p:spPr>
      </p:pic>
      <p:sp>
        <p:nvSpPr>
          <p:cNvPr id="121" name="Google Shape;121;p2"/>
          <p:cNvSpPr/>
          <p:nvPr/>
        </p:nvSpPr>
        <p:spPr>
          <a:xfrm>
            <a:off x="4279943" y="237744"/>
            <a:ext cx="7652977" cy="6382512"/>
          </a:xfrm>
          <a:prstGeom prst="rect">
            <a:avLst/>
          </a:prstGeom>
          <a:solidFill>
            <a:schemeClr val="lt1">
              <a:alpha val="9372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417103" y="374904"/>
            <a:ext cx="7340156" cy="6108192"/>
          </a:xfrm>
          <a:prstGeom prst="rect">
            <a:avLst/>
          </a:prstGeom>
          <a:noFill/>
          <a:ln w="9525" cap="sq" cmpd="sng">
            <a:solidFill>
              <a:srgbClr val="59595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txBox="1">
            <a:spLocks noGrp="1"/>
          </p:cNvSpPr>
          <p:nvPr>
            <p:ph type="title"/>
          </p:nvPr>
        </p:nvSpPr>
        <p:spPr>
          <a:xfrm>
            <a:off x="4740751" y="642594"/>
            <a:ext cx="6718433" cy="174650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3F3F"/>
              </a:buClr>
              <a:buSzPts val="4000"/>
              <a:buFont typeface="Avenir"/>
              <a:buNone/>
            </a:pPr>
            <a:r>
              <a:rPr lang="pl-PL">
                <a:solidFill>
                  <a:srgbClr val="3F3F3F"/>
                </a:solidFill>
              </a:rPr>
              <a:t>Warmia and  Masuria</a:t>
            </a:r>
            <a:endParaRPr>
              <a:solidFill>
                <a:srgbClr val="3F3F3F"/>
              </a:solidFill>
            </a:endParaRPr>
          </a:p>
        </p:txBody>
      </p:sp>
      <p:sp>
        <p:nvSpPr>
          <p:cNvPr id="124" name="Google Shape;124;p2"/>
          <p:cNvSpPr txBox="1"/>
          <p:nvPr/>
        </p:nvSpPr>
        <p:spPr>
          <a:xfrm>
            <a:off x="4740750" y="2200874"/>
            <a:ext cx="6718500" cy="1908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1800" b="1">
                <a:solidFill>
                  <a:schemeClr val="dk1"/>
                </a:solidFill>
                <a:latin typeface="Avenir"/>
                <a:ea typeface="Avenir"/>
                <a:cs typeface="Avenir"/>
                <a:sym typeface="Avenir"/>
              </a:rPr>
              <a:t>A region with many stories, legends and fairy tales born of folk beliefs. They are relics of the past, an element of folklore, cultural heritage, as well as a testimony of spiritual culture, a reflection of views and an image of the social life of these lands in the old days.</a:t>
            </a:r>
            <a:endParaRPr/>
          </a:p>
          <a:p>
            <a:pPr marL="0" marR="0" lvl="0" indent="0" algn="ctr" rtl="0">
              <a:spcBef>
                <a:spcPts val="0"/>
              </a:spcBef>
              <a:spcAft>
                <a:spcPts val="0"/>
              </a:spcAft>
              <a:buNone/>
            </a:pPr>
            <a:endParaRPr sz="1800" b="1" i="0" u="none" strike="noStrike" cap="none">
              <a:solidFill>
                <a:schemeClr val="dk1"/>
              </a:solidFill>
              <a:latin typeface="Avenir"/>
              <a:ea typeface="Avenir"/>
              <a:cs typeface="Avenir"/>
              <a:sym typeface="Avenir"/>
            </a:endParaRPr>
          </a:p>
          <a:p>
            <a:pPr marL="0" marR="0" lvl="0" indent="0" algn="ctr" rtl="0">
              <a:spcBef>
                <a:spcPts val="0"/>
              </a:spcBef>
              <a:spcAft>
                <a:spcPts val="0"/>
              </a:spcAft>
              <a:buNone/>
            </a:pPr>
            <a:r>
              <a:rPr lang="pl-PL" sz="1000">
                <a:solidFill>
                  <a:schemeClr val="dk1"/>
                </a:solidFill>
                <a:latin typeface="Avenir"/>
                <a:ea typeface="Avenir"/>
                <a:cs typeface="Avenir"/>
                <a:sym typeface="Avenir"/>
              </a:rPr>
              <a:t>Source</a:t>
            </a:r>
            <a:r>
              <a:rPr lang="pl-PL" sz="1000" b="0" i="0" u="none" strike="noStrike" cap="none">
                <a:solidFill>
                  <a:schemeClr val="dk1"/>
                </a:solidFill>
                <a:latin typeface="Avenir"/>
                <a:ea typeface="Avenir"/>
                <a:cs typeface="Avenir"/>
                <a:sym typeface="Avenir"/>
              </a:rPr>
              <a:t>: https://mazury.travel.pl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title"/>
          </p:nvPr>
        </p:nvSpPr>
        <p:spPr>
          <a:xfrm>
            <a:off x="8458200" y="607392"/>
            <a:ext cx="3161963" cy="16459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200"/>
              <a:buFont typeface="Avenir"/>
              <a:buNone/>
            </a:pPr>
            <a:r>
              <a:rPr lang="pl-PL"/>
              <a:t>Max P. Toeppen</a:t>
            </a:r>
            <a:endParaRPr/>
          </a:p>
        </p:txBody>
      </p:sp>
      <p:sp>
        <p:nvSpPr>
          <p:cNvPr id="130" name="Google Shape;130;p3"/>
          <p:cNvSpPr txBox="1">
            <a:spLocks noGrp="1"/>
          </p:cNvSpPr>
          <p:nvPr>
            <p:ph type="body" idx="2"/>
          </p:nvPr>
        </p:nvSpPr>
        <p:spPr>
          <a:xfrm>
            <a:off x="8458200" y="2336800"/>
            <a:ext cx="3161963" cy="36068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0000"/>
              </a:lnSpc>
              <a:spcBef>
                <a:spcPts val="0"/>
              </a:spcBef>
              <a:spcAft>
                <a:spcPts val="0"/>
              </a:spcAft>
              <a:buSzPct val="100000"/>
              <a:buNone/>
            </a:pPr>
            <a:r>
              <a:rPr lang="pl-PL"/>
              <a:t>Author: </a:t>
            </a:r>
            <a:r>
              <a:rPr lang="pl-PL" u="sng">
                <a:solidFill>
                  <a:schemeClr val="hlink"/>
                </a:solidFill>
                <a:hlinkClick r:id="rId3"/>
              </a:rPr>
              <a:t>Toeppen Max (Töppen Max Pollux)</a:t>
            </a:r>
            <a:r>
              <a:rPr lang="pl-PL"/>
              <a:t> </a:t>
            </a:r>
            <a:endParaRPr/>
          </a:p>
          <a:p>
            <a:pPr marL="0" lvl="0" indent="0" algn="l" rtl="0">
              <a:lnSpc>
                <a:spcPct val="110000"/>
              </a:lnSpc>
              <a:spcBef>
                <a:spcPts val="800"/>
              </a:spcBef>
              <a:spcAft>
                <a:spcPts val="0"/>
              </a:spcAft>
              <a:buClr>
                <a:schemeClr val="dk1"/>
              </a:buClr>
              <a:buSzPct val="61111"/>
              <a:buFont typeface="Arial"/>
              <a:buNone/>
            </a:pPr>
            <a:r>
              <a:rPr lang="pl-PL"/>
              <a:t>Original title: Aberglauben aus Masuren mit einem Anhange, enthaltend: Masurische Sagen und Mährchen</a:t>
            </a:r>
            <a:endParaRPr/>
          </a:p>
          <a:p>
            <a:pPr marL="0" lvl="0" indent="0" algn="l" rtl="0">
              <a:lnSpc>
                <a:spcPct val="110000"/>
              </a:lnSpc>
              <a:spcBef>
                <a:spcPts val="800"/>
              </a:spcBef>
              <a:spcAft>
                <a:spcPts val="0"/>
              </a:spcAft>
              <a:buClr>
                <a:schemeClr val="dk1"/>
              </a:buClr>
              <a:buSzPct val="61111"/>
              <a:buFont typeface="Arial"/>
              <a:buNone/>
            </a:pPr>
            <a:r>
              <a:rPr lang="pl-PL"/>
              <a:t>Original language: German</a:t>
            </a:r>
            <a:endParaRPr/>
          </a:p>
          <a:p>
            <a:pPr marL="0" lvl="0" indent="0" algn="l" rtl="0">
              <a:lnSpc>
                <a:spcPct val="110000"/>
              </a:lnSpc>
              <a:spcBef>
                <a:spcPts val="800"/>
              </a:spcBef>
              <a:spcAft>
                <a:spcPts val="0"/>
              </a:spcAft>
              <a:buClr>
                <a:schemeClr val="dk1"/>
              </a:buClr>
              <a:buSzPct val="61111"/>
              <a:buFont typeface="Arial"/>
              <a:buNone/>
            </a:pPr>
            <a:r>
              <a:rPr lang="pl-PL"/>
              <a:t>Translator: Piltzówna Eugenia</a:t>
            </a:r>
            <a:endParaRPr/>
          </a:p>
          <a:p>
            <a:pPr marL="0" lvl="0" indent="0" algn="l" rtl="0">
              <a:lnSpc>
                <a:spcPct val="110000"/>
              </a:lnSpc>
              <a:spcBef>
                <a:spcPts val="800"/>
              </a:spcBef>
              <a:spcAft>
                <a:spcPts val="0"/>
              </a:spcAft>
              <a:buClr>
                <a:schemeClr val="dk1"/>
              </a:buClr>
              <a:buSzPct val="61111"/>
              <a:buFont typeface="Arial"/>
              <a:buNone/>
            </a:pPr>
            <a:r>
              <a:rPr lang="pl-PL"/>
              <a:t>Category: Scientific and popular science literature</a:t>
            </a:r>
            <a:endParaRPr/>
          </a:p>
          <a:p>
            <a:pPr marL="0" lvl="0" indent="0" algn="l" rtl="0">
              <a:lnSpc>
                <a:spcPct val="110000"/>
              </a:lnSpc>
              <a:spcBef>
                <a:spcPts val="800"/>
              </a:spcBef>
              <a:spcAft>
                <a:spcPts val="0"/>
              </a:spcAft>
              <a:buClr>
                <a:schemeClr val="dk1"/>
              </a:buClr>
              <a:buSzPct val="61111"/>
              <a:buFont typeface="Arial"/>
              <a:buNone/>
            </a:pPr>
            <a:r>
              <a:rPr lang="pl-PL"/>
              <a:t>Genre: Social Sciences (Psychology, Sociology, etc.)</a:t>
            </a:r>
            <a:endParaRPr/>
          </a:p>
          <a:p>
            <a:pPr marL="0" lvl="0" indent="0" algn="l" rtl="0">
              <a:lnSpc>
                <a:spcPct val="110000"/>
              </a:lnSpc>
              <a:spcBef>
                <a:spcPts val="800"/>
              </a:spcBef>
              <a:spcAft>
                <a:spcPts val="0"/>
              </a:spcAft>
              <a:buClr>
                <a:schemeClr val="dk1"/>
              </a:buClr>
              <a:buSzPct val="61111"/>
              <a:buFont typeface="Arial"/>
              <a:buNone/>
            </a:pPr>
            <a:r>
              <a:rPr lang="pl-PL"/>
              <a:t>Form: fairy tales</a:t>
            </a:r>
            <a:endParaRPr/>
          </a:p>
          <a:p>
            <a:pPr marL="0" lvl="0" indent="0" algn="l" rtl="0">
              <a:lnSpc>
                <a:spcPct val="110000"/>
              </a:lnSpc>
              <a:spcBef>
                <a:spcPts val="800"/>
              </a:spcBef>
              <a:spcAft>
                <a:spcPts val="0"/>
              </a:spcAft>
              <a:buClr>
                <a:schemeClr val="dk1"/>
              </a:buClr>
              <a:buSzPct val="61111"/>
              <a:buFont typeface="Arial"/>
              <a:buNone/>
            </a:pPr>
            <a:r>
              <a:rPr lang="pl-PL"/>
              <a:t>First published: 1867</a:t>
            </a:r>
            <a:endParaRPr/>
          </a:p>
          <a:p>
            <a:pPr marL="0" lvl="0" indent="0" algn="l" rtl="0">
              <a:lnSpc>
                <a:spcPct val="110000"/>
              </a:lnSpc>
              <a:spcBef>
                <a:spcPts val="800"/>
              </a:spcBef>
              <a:spcAft>
                <a:spcPts val="0"/>
              </a:spcAft>
              <a:buClr>
                <a:schemeClr val="dk1"/>
              </a:buClr>
              <a:buSzPct val="61111"/>
              <a:buFont typeface="Arial"/>
              <a:buNone/>
            </a:pPr>
            <a:r>
              <a:rPr lang="pl-PL"/>
              <a:t>Year of the first Polish edition: 1894</a:t>
            </a:r>
            <a:endParaRPr/>
          </a:p>
          <a:p>
            <a:pPr marL="0" lvl="0" indent="0" algn="l" rtl="0">
              <a:lnSpc>
                <a:spcPct val="110000"/>
              </a:lnSpc>
              <a:spcBef>
                <a:spcPts val="800"/>
              </a:spcBef>
              <a:spcAft>
                <a:spcPts val="0"/>
              </a:spcAft>
              <a:buSzPct val="100000"/>
              <a:buNone/>
            </a:pPr>
            <a:endParaRPr/>
          </a:p>
        </p:txBody>
      </p:sp>
      <p:pic>
        <p:nvPicPr>
          <p:cNvPr id="131" name="Google Shape;131;p3"/>
          <p:cNvPicPr preferRelativeResize="0">
            <a:picLocks noGrp="1"/>
          </p:cNvPicPr>
          <p:nvPr>
            <p:ph type="body" idx="1"/>
          </p:nvPr>
        </p:nvPicPr>
        <p:blipFill rotWithShape="1">
          <a:blip r:embed="rId4">
            <a:alphaModFix/>
          </a:blip>
          <a:srcRect/>
          <a:stretch/>
        </p:blipFill>
        <p:spPr>
          <a:xfrm>
            <a:off x="1337684" y="900112"/>
            <a:ext cx="5228216" cy="4752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venir"/>
              <a:buNone/>
            </a:pPr>
            <a:endParaRPr/>
          </a:p>
        </p:txBody>
      </p:sp>
      <p:pic>
        <p:nvPicPr>
          <p:cNvPr id="137" name="Google Shape;137;p4"/>
          <p:cNvPicPr preferRelativeResize="0">
            <a:picLocks noGrp="1"/>
          </p:cNvPicPr>
          <p:nvPr>
            <p:ph type="body" idx="1"/>
          </p:nvPr>
        </p:nvPicPr>
        <p:blipFill rotWithShape="1">
          <a:blip r:embed="rId3">
            <a:alphaModFix/>
          </a:blip>
          <a:srcRect/>
          <a:stretch/>
        </p:blipFill>
        <p:spPr>
          <a:xfrm>
            <a:off x="1164650" y="549900"/>
            <a:ext cx="5146800" cy="5758200"/>
          </a:xfrm>
          <a:prstGeom prst="rect">
            <a:avLst/>
          </a:prstGeom>
          <a:noFill/>
          <a:ln>
            <a:noFill/>
          </a:ln>
        </p:spPr>
      </p:pic>
      <p:pic>
        <p:nvPicPr>
          <p:cNvPr id="138" name="Google Shape;138;p4"/>
          <p:cNvPicPr preferRelativeResize="0"/>
          <p:nvPr/>
        </p:nvPicPr>
        <p:blipFill rotWithShape="1">
          <a:blip r:embed="rId4">
            <a:alphaModFix/>
          </a:blip>
          <a:srcRect/>
          <a:stretch/>
        </p:blipFill>
        <p:spPr>
          <a:xfrm>
            <a:off x="7106025" y="642600"/>
            <a:ext cx="3335325" cy="4128175"/>
          </a:xfrm>
          <a:prstGeom prst="rect">
            <a:avLst/>
          </a:prstGeom>
          <a:noFill/>
          <a:ln>
            <a:noFill/>
          </a:ln>
        </p:spPr>
      </p:pic>
      <p:sp>
        <p:nvSpPr>
          <p:cNvPr id="139" name="Google Shape;139;p4"/>
          <p:cNvSpPr txBox="1"/>
          <p:nvPr/>
        </p:nvSpPr>
        <p:spPr>
          <a:xfrm>
            <a:off x="6373025" y="4882350"/>
            <a:ext cx="5146800" cy="738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2100" b="1">
                <a:solidFill>
                  <a:schemeClr val="dk1"/>
                </a:solidFill>
                <a:latin typeface="Avenir"/>
                <a:ea typeface="Avenir"/>
                <a:cs typeface="Avenir"/>
                <a:sym typeface="Avenir"/>
              </a:rPr>
              <a:t>Kłobuk / Kołbuk - a demon looking after property and a fire in the house</a:t>
            </a:r>
            <a:endParaRPr sz="17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a:spLocks noGrp="1"/>
          </p:cNvSpPr>
          <p:nvPr>
            <p:ph type="pic" idx="2"/>
          </p:nvPr>
        </p:nvSpPr>
        <p:spPr>
          <a:xfrm>
            <a:off x="228599" y="237744"/>
            <a:ext cx="7696201" cy="6382512"/>
          </a:xfrm>
          <a:prstGeom prst="rect">
            <a:avLst/>
          </a:prstGeom>
          <a:solidFill>
            <a:srgbClr val="F58F7F"/>
          </a:solidFill>
          <a:ln>
            <a:noFill/>
          </a:ln>
        </p:spPr>
      </p:sp>
      <p:sp>
        <p:nvSpPr>
          <p:cNvPr id="145" name="Google Shape;145;p5"/>
          <p:cNvSpPr txBox="1">
            <a:spLocks noGrp="1"/>
          </p:cNvSpPr>
          <p:nvPr>
            <p:ph type="dt" idx="10"/>
          </p:nvPr>
        </p:nvSpPr>
        <p:spPr>
          <a:xfrm>
            <a:off x="5662337" y="6035040"/>
            <a:ext cx="2071963"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pl-PL"/>
              <a:t>09.01.2022</a:t>
            </a:r>
            <a:endParaRPr/>
          </a:p>
        </p:txBody>
      </p:sp>
      <p:sp>
        <p:nvSpPr>
          <p:cNvPr id="146" name="Google Shape;146;p5"/>
          <p:cNvSpPr txBox="1">
            <a:spLocks noGrp="1"/>
          </p:cNvSpPr>
          <p:nvPr>
            <p:ph type="title"/>
          </p:nvPr>
        </p:nvSpPr>
        <p:spPr>
          <a:xfrm>
            <a:off x="8477250" y="603504"/>
            <a:ext cx="3144774" cy="164592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venir"/>
              <a:buNone/>
            </a:pPr>
            <a:r>
              <a:rPr lang="pl-PL" sz="1800" u="sng">
                <a:solidFill>
                  <a:schemeClr val="hlink"/>
                </a:solidFill>
                <a:hlinkClick r:id="rId3"/>
              </a:rPr>
              <a:t>https://www.youtube.com/watch?v=ynjBWYfmB04</a:t>
            </a:r>
            <a:br>
              <a:rPr lang="pl-PL" sz="1800"/>
            </a:br>
            <a:br>
              <a:rPr lang="pl-PL" sz="1800"/>
            </a:br>
            <a:endParaRPr sz="1800"/>
          </a:p>
        </p:txBody>
      </p:sp>
      <p:sp>
        <p:nvSpPr>
          <p:cNvPr id="147" name="Google Shape;147;p5"/>
          <p:cNvSpPr txBox="1">
            <a:spLocks noGrp="1"/>
          </p:cNvSpPr>
          <p:nvPr>
            <p:ph type="body" idx="1"/>
          </p:nvPr>
        </p:nvSpPr>
        <p:spPr>
          <a:xfrm>
            <a:off x="8477250" y="2386584"/>
            <a:ext cx="3144774" cy="3511296"/>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r>
              <a:rPr lang="pl-PL"/>
              <a:t>Contents:</a:t>
            </a:r>
            <a:endParaRPr/>
          </a:p>
          <a:p>
            <a:pPr marL="0" lvl="0" indent="0" algn="l" rtl="0">
              <a:lnSpc>
                <a:spcPct val="110000"/>
              </a:lnSpc>
              <a:spcBef>
                <a:spcPts val="800"/>
              </a:spcBef>
              <a:spcAft>
                <a:spcPts val="0"/>
              </a:spcAft>
              <a:buSzPts val="1800"/>
              <a:buNone/>
            </a:pPr>
            <a:endParaRPr/>
          </a:p>
        </p:txBody>
      </p:sp>
      <p:pic>
        <p:nvPicPr>
          <p:cNvPr id="148" name="Google Shape;148;p5"/>
          <p:cNvPicPr preferRelativeResize="0"/>
          <p:nvPr/>
        </p:nvPicPr>
        <p:blipFill rotWithShape="1">
          <a:blip r:embed="rId4">
            <a:alphaModFix/>
          </a:blip>
          <a:srcRect/>
          <a:stretch/>
        </p:blipFill>
        <p:spPr>
          <a:xfrm>
            <a:off x="1545067" y="522822"/>
            <a:ext cx="4648200" cy="5772150"/>
          </a:xfrm>
          <a:prstGeom prst="rect">
            <a:avLst/>
          </a:prstGeom>
          <a:noFill/>
          <a:ln>
            <a:noFill/>
          </a:ln>
        </p:spPr>
      </p:pic>
      <p:graphicFrame>
        <p:nvGraphicFramePr>
          <p:cNvPr id="149" name="Google Shape;149;p5"/>
          <p:cNvGraphicFramePr/>
          <p:nvPr/>
        </p:nvGraphicFramePr>
        <p:xfrm>
          <a:off x="5928217" y="2386582"/>
          <a:ext cx="3000000" cy="3000000"/>
        </p:xfrm>
        <a:graphic>
          <a:graphicData uri="http://schemas.openxmlformats.org/drawingml/2006/table">
            <a:tbl>
              <a:tblPr>
                <a:noFill/>
                <a:tableStyleId>{6E1099B7-F735-42FD-A800-B7BCA15B94CB}</a:tableStyleId>
              </a:tblPr>
              <a:tblGrid>
                <a:gridCol w="2454375">
                  <a:extLst>
                    <a:ext uri="{9D8B030D-6E8A-4147-A177-3AD203B41FA5}">
                      <a16:colId xmlns:a16="http://schemas.microsoft.com/office/drawing/2014/main" val="20000"/>
                    </a:ext>
                  </a:extLst>
                </a:gridCol>
                <a:gridCol w="3315775">
                  <a:extLst>
                    <a:ext uri="{9D8B030D-6E8A-4147-A177-3AD203B41FA5}">
                      <a16:colId xmlns:a16="http://schemas.microsoft.com/office/drawing/2014/main" val="20001"/>
                    </a:ext>
                  </a:extLst>
                </a:gridCol>
              </a:tblGrid>
              <a:tr h="3511300">
                <a:tc>
                  <a:txBody>
                    <a:bodyPr/>
                    <a:lstStyle/>
                    <a:p>
                      <a:pPr marL="0" marR="0" lvl="0" indent="0" algn="l" rtl="0">
                        <a:spcBef>
                          <a:spcPts val="0"/>
                        </a:spcBef>
                        <a:spcAft>
                          <a:spcPts val="0"/>
                        </a:spcAft>
                        <a:buNone/>
                      </a:pPr>
                      <a:endParaRPr sz="1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venir"/>
                        <a:buNone/>
                      </a:pPr>
                      <a:endParaRPr sz="1800"/>
                    </a:p>
                    <a:p>
                      <a:pPr marL="0" marR="0" lvl="0" indent="0" algn="l" rtl="0">
                        <a:spcBef>
                          <a:spcPts val="0"/>
                        </a:spcBef>
                        <a:spcAft>
                          <a:spcPts val="0"/>
                        </a:spcAft>
                        <a:buNone/>
                      </a:pPr>
                      <a:r>
                        <a:rPr lang="pl-PL"/>
                        <a:t>- </a:t>
                      </a:r>
                      <a:r>
                        <a:rPr lang="pl-PL" sz="1600">
                          <a:solidFill>
                            <a:schemeClr val="dk1"/>
                          </a:solidFill>
                        </a:rPr>
                        <a:t>A fairy tale about robbers at Lake Skanda</a:t>
                      </a:r>
                      <a:endParaRPr sz="1600">
                        <a:solidFill>
                          <a:schemeClr val="dk1"/>
                        </a:solidFill>
                      </a:endParaRPr>
                    </a:p>
                    <a:p>
                      <a:pPr marL="0" lvl="0" indent="0" algn="l" rtl="0">
                        <a:spcBef>
                          <a:spcPts val="0"/>
                        </a:spcBef>
                        <a:spcAft>
                          <a:spcPts val="0"/>
                        </a:spcAft>
                        <a:buNone/>
                      </a:pPr>
                      <a:r>
                        <a:rPr lang="pl-PL"/>
                        <a:t>- </a:t>
                      </a:r>
                      <a:r>
                        <a:rPr lang="pl-PL" sz="1600">
                          <a:solidFill>
                            <a:schemeClr val="dk1"/>
                          </a:solidFill>
                        </a:rPr>
                        <a:t>How the springs of the Łyna river were created</a:t>
                      </a:r>
                      <a:endParaRPr sz="1600"/>
                    </a:p>
                    <a:p>
                      <a:pPr marL="0" marR="0" lvl="0" indent="0" algn="l" rtl="0">
                        <a:spcBef>
                          <a:spcPts val="0"/>
                        </a:spcBef>
                        <a:spcAft>
                          <a:spcPts val="0"/>
                        </a:spcAft>
                        <a:buNone/>
                      </a:pPr>
                      <a:r>
                        <a:rPr lang="pl-PL" sz="1600"/>
                        <a:t>- The legend of Święta Lipka</a:t>
                      </a:r>
                      <a:endParaRPr sz="1600"/>
                    </a:p>
                    <a:p>
                      <a:pPr marL="0" marR="0" lvl="0" indent="0" algn="l" rtl="0">
                        <a:spcBef>
                          <a:spcPts val="0"/>
                        </a:spcBef>
                        <a:spcAft>
                          <a:spcPts val="0"/>
                        </a:spcAft>
                        <a:buNone/>
                      </a:pPr>
                      <a:r>
                        <a:rPr lang="pl-PL" sz="1600"/>
                        <a:t>- The legend of Saint James, the patron of Olsztyn</a:t>
                      </a:r>
                      <a:endParaRPr sz="1600"/>
                    </a:p>
                    <a:p>
                      <a:pPr marL="0" marR="0" lvl="0" indent="0" algn="l" rtl="0">
                        <a:spcBef>
                          <a:spcPts val="0"/>
                        </a:spcBef>
                        <a:spcAft>
                          <a:spcPts val="0"/>
                        </a:spcAft>
                        <a:buNone/>
                      </a:pPr>
                      <a:r>
                        <a:rPr lang="pl-PL" sz="1600"/>
                        <a:t>- The enchanted army in Lake Wadąskie</a:t>
                      </a:r>
                      <a:endParaRPr sz="1600"/>
                    </a:p>
                    <a:p>
                      <a:pPr marL="0" marR="0" lvl="0" indent="0" algn="l" rtl="0">
                        <a:spcBef>
                          <a:spcPts val="0"/>
                        </a:spcBef>
                        <a:spcAft>
                          <a:spcPts val="0"/>
                        </a:spcAft>
                        <a:buNone/>
                      </a:pPr>
                      <a:r>
                        <a:rPr lang="pl-PL" sz="1600"/>
                        <a:t>- The enchanted castle in the Olsztyn forest</a:t>
                      </a:r>
                      <a:endParaRPr sz="16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txBox="1">
            <a:spLocks noGrp="1"/>
          </p:cNvSpPr>
          <p:nvPr>
            <p:ph type="ctrTitle"/>
          </p:nvPr>
        </p:nvSpPr>
        <p:spPr>
          <a:xfrm>
            <a:off x="1629103" y="2244830"/>
            <a:ext cx="8933796" cy="2437232"/>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rgbClr val="262626"/>
              </a:buClr>
              <a:buSzPts val="1200"/>
              <a:buFont typeface="Avenir"/>
              <a:buNone/>
            </a:pPr>
            <a:r>
              <a:rPr lang="pl-PL" sz="1200" u="sng">
                <a:solidFill>
                  <a:schemeClr val="hlink"/>
                </a:solidFill>
                <a:hlinkClick r:id="rId3"/>
              </a:rPr>
              <a:t>LEGEND  OF  ŁYNA:  HTTPS://WWW.YOUTUBE.COM/WATCH?V=ATKSX8AEYCY</a:t>
            </a:r>
            <a:br>
              <a:rPr lang="pl-PL" sz="1200"/>
            </a:br>
            <a:br>
              <a:rPr lang="pl-PL" sz="1200"/>
            </a:br>
            <a:br>
              <a:rPr lang="pl-PL" sz="1200"/>
            </a:br>
            <a:br>
              <a:rPr lang="pl-PL" sz="1200"/>
            </a:br>
            <a:r>
              <a:rPr lang="pl-PL" sz="1200"/>
              <a:t>THE VICTIM OF SMĘTEK.   WARMIA LEGEND: </a:t>
            </a:r>
            <a:r>
              <a:rPr lang="pl-PL" sz="1200" u="sng">
                <a:solidFill>
                  <a:schemeClr val="hlink"/>
                </a:solidFill>
                <a:hlinkClick r:id="rId4"/>
              </a:rPr>
              <a:t>HTTPS://WWW.YOUTUBE.COM/WATCH?V=CZJPMKGWZXW</a:t>
            </a:r>
            <a:br>
              <a:rPr lang="pl-PL" sz="1200"/>
            </a:br>
            <a:br>
              <a:rPr lang="pl-PL" sz="1200"/>
            </a:br>
            <a:r>
              <a:rPr lang="pl-PL" sz="1200"/>
              <a:t>LEGEND ABOUT JACOB: HTTPS://WWW.YOUTUBE.COM/WATCH?V=RLAJ5YPXRNY</a:t>
            </a:r>
            <a:endParaRPr/>
          </a:p>
        </p:txBody>
      </p:sp>
      <p:sp>
        <p:nvSpPr>
          <p:cNvPr id="155" name="Google Shape;155;p6"/>
          <p:cNvSpPr txBox="1">
            <a:spLocks noGrp="1"/>
          </p:cNvSpPr>
          <p:nvPr>
            <p:ph type="subTitle" idx="1"/>
          </p:nvPr>
        </p:nvSpPr>
        <p:spPr>
          <a:xfrm>
            <a:off x="1629101" y="4682062"/>
            <a:ext cx="8936846" cy="457201"/>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1800"/>
              <a:buNone/>
            </a:pPr>
            <a:r>
              <a:rPr lang="pl-PL"/>
              <a:t> LEGENDS in Polish</a:t>
            </a:r>
            <a:endParaRPr/>
          </a:p>
        </p:txBody>
      </p:sp>
      <p:sp>
        <p:nvSpPr>
          <p:cNvPr id="156" name="Google Shape;156;p6"/>
          <p:cNvSpPr txBox="1">
            <a:spLocks noGrp="1"/>
          </p:cNvSpPr>
          <p:nvPr>
            <p:ph type="dt" idx="10"/>
          </p:nvPr>
        </p:nvSpPr>
        <p:spPr>
          <a:xfrm>
            <a:off x="5318760" y="1341256"/>
            <a:ext cx="1554480" cy="48554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pl-PL"/>
              <a:t>FOLKLORICA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a:spLocks noGrp="1"/>
          </p:cNvSpPr>
          <p:nvPr>
            <p:ph type="pic" idx="2"/>
          </p:nvPr>
        </p:nvSpPr>
        <p:spPr>
          <a:xfrm>
            <a:off x="228599" y="237744"/>
            <a:ext cx="7696201" cy="6382512"/>
          </a:xfrm>
          <a:prstGeom prst="rect">
            <a:avLst/>
          </a:prstGeom>
          <a:solidFill>
            <a:srgbClr val="F58F7F"/>
          </a:solidFill>
          <a:ln>
            <a:noFill/>
          </a:ln>
        </p:spPr>
      </p:sp>
      <p:sp>
        <p:nvSpPr>
          <p:cNvPr id="162" name="Google Shape;162;p7"/>
          <p:cNvSpPr txBox="1">
            <a:spLocks noGrp="1"/>
          </p:cNvSpPr>
          <p:nvPr>
            <p:ph type="dt" idx="10"/>
          </p:nvPr>
        </p:nvSpPr>
        <p:spPr>
          <a:xfrm>
            <a:off x="5662337" y="6035040"/>
            <a:ext cx="2071963"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pl-PL"/>
              <a:t>09.01.2022</a:t>
            </a:r>
            <a:endParaRPr/>
          </a:p>
        </p:txBody>
      </p:sp>
      <p:sp>
        <p:nvSpPr>
          <p:cNvPr id="163" name="Google Shape;163;p7"/>
          <p:cNvSpPr txBox="1">
            <a:spLocks noGrp="1"/>
          </p:cNvSpPr>
          <p:nvPr>
            <p:ph type="title"/>
          </p:nvPr>
        </p:nvSpPr>
        <p:spPr>
          <a:xfrm>
            <a:off x="8477250" y="603504"/>
            <a:ext cx="3144774" cy="164592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600"/>
              <a:buFont typeface="Avenir"/>
              <a:buNone/>
            </a:pPr>
            <a:r>
              <a:rPr lang="pl-PL" sz="1600" u="sng">
                <a:solidFill>
                  <a:schemeClr val="hlink"/>
                </a:solidFill>
                <a:hlinkClick r:id="rId3"/>
              </a:rPr>
              <a:t>https://www.youtube.com/watch?v=3kS3__5_gNY</a:t>
            </a:r>
            <a:br>
              <a:rPr lang="pl-PL" sz="1600"/>
            </a:br>
            <a:endParaRPr sz="1600"/>
          </a:p>
        </p:txBody>
      </p:sp>
      <p:sp>
        <p:nvSpPr>
          <p:cNvPr id="164" name="Google Shape;164;p7"/>
          <p:cNvSpPr txBox="1">
            <a:spLocks noGrp="1"/>
          </p:cNvSpPr>
          <p:nvPr>
            <p:ph type="body" idx="1"/>
          </p:nvPr>
        </p:nvSpPr>
        <p:spPr>
          <a:xfrm>
            <a:off x="8477250" y="2889504"/>
            <a:ext cx="3144774" cy="3511296"/>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800"/>
              <a:buNone/>
            </a:pPr>
            <a:r>
              <a:rPr lang="pl-PL" sz="2800"/>
              <a:t>Legends of  </a:t>
            </a:r>
            <a:endParaRPr/>
          </a:p>
          <a:p>
            <a:pPr marL="0" lvl="0" indent="0" algn="l" rtl="0">
              <a:lnSpc>
                <a:spcPct val="110000"/>
              </a:lnSpc>
              <a:spcBef>
                <a:spcPts val="800"/>
              </a:spcBef>
              <a:spcAft>
                <a:spcPts val="0"/>
              </a:spcAft>
              <a:buSzPts val="2800"/>
              <a:buNone/>
            </a:pPr>
            <a:r>
              <a:rPr lang="pl-PL" sz="2800"/>
              <a:t>of the Land of a Thousand Lakes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8458200" y="607392"/>
            <a:ext cx="3161963" cy="1136313"/>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Font typeface="Arial"/>
              <a:buNone/>
            </a:pPr>
            <a:r>
              <a:rPr lang="pl-PL" sz="3300">
                <a:latin typeface="Arial"/>
                <a:ea typeface="Arial"/>
                <a:cs typeface="Arial"/>
                <a:sym typeface="Arial"/>
              </a:rPr>
              <a:t>The witch</a:t>
            </a:r>
            <a:endParaRPr sz="3300">
              <a:latin typeface="Arial"/>
              <a:ea typeface="Arial"/>
              <a:cs typeface="Arial"/>
              <a:sym typeface="Arial"/>
            </a:endParaRPr>
          </a:p>
          <a:p>
            <a:pPr marL="0" lvl="0" indent="0" algn="l" rtl="0">
              <a:spcBef>
                <a:spcPts val="0"/>
              </a:spcBef>
              <a:spcAft>
                <a:spcPts val="0"/>
              </a:spcAft>
              <a:buClr>
                <a:schemeClr val="dk1"/>
              </a:buClr>
              <a:buFont typeface="Arial"/>
              <a:buNone/>
            </a:pPr>
            <a:r>
              <a:rPr lang="pl-PL" sz="3300">
                <a:latin typeface="Arial"/>
                <a:ea typeface="Arial"/>
                <a:cs typeface="Arial"/>
                <a:sym typeface="Arial"/>
              </a:rPr>
              <a:t> of Bełdan</a:t>
            </a:r>
            <a:endParaRPr sz="4700"/>
          </a:p>
        </p:txBody>
      </p:sp>
      <p:pic>
        <p:nvPicPr>
          <p:cNvPr id="170" name="Google Shape;170;p8"/>
          <p:cNvPicPr preferRelativeResize="0">
            <a:picLocks noGrp="1"/>
          </p:cNvPicPr>
          <p:nvPr>
            <p:ph type="body" idx="1"/>
          </p:nvPr>
        </p:nvPicPr>
        <p:blipFill rotWithShape="1">
          <a:blip r:embed="rId3">
            <a:alphaModFix/>
          </a:blip>
          <a:srcRect/>
          <a:stretch/>
        </p:blipFill>
        <p:spPr>
          <a:xfrm>
            <a:off x="5838712" y="2620087"/>
            <a:ext cx="4629150" cy="4057650"/>
          </a:xfrm>
          <a:prstGeom prst="rect">
            <a:avLst/>
          </a:prstGeom>
          <a:noFill/>
          <a:ln>
            <a:noFill/>
          </a:ln>
        </p:spPr>
      </p:pic>
      <p:sp>
        <p:nvSpPr>
          <p:cNvPr id="171" name="Google Shape;171;p8"/>
          <p:cNvSpPr txBox="1">
            <a:spLocks noGrp="1"/>
          </p:cNvSpPr>
          <p:nvPr>
            <p:ph type="body" idx="2"/>
          </p:nvPr>
        </p:nvSpPr>
        <p:spPr>
          <a:xfrm>
            <a:off x="8458200" y="1743705"/>
            <a:ext cx="3161963" cy="4199895"/>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r>
              <a:rPr lang="pl-PL" u="sng">
                <a:solidFill>
                  <a:schemeClr val="hlink"/>
                </a:solidFill>
                <a:hlinkClick r:id="rId4"/>
              </a:rPr>
              <a:t>https://www.youtube.com/watch?v=s33l3F5GiR4</a:t>
            </a:r>
            <a:endParaRPr/>
          </a:p>
          <a:p>
            <a:pPr marL="0" lvl="0" indent="0" algn="l" rtl="0">
              <a:lnSpc>
                <a:spcPct val="110000"/>
              </a:lnSpc>
              <a:spcBef>
                <a:spcPts val="800"/>
              </a:spcBef>
              <a:spcAft>
                <a:spcPts val="0"/>
              </a:spcAft>
              <a:buSzPts val="1800"/>
              <a:buNone/>
            </a:pPr>
            <a:endParaRPr/>
          </a:p>
        </p:txBody>
      </p:sp>
      <p:sp>
        <p:nvSpPr>
          <p:cNvPr id="172" name="Google Shape;172;p8"/>
          <p:cNvSpPr txBox="1">
            <a:spLocks noGrp="1"/>
          </p:cNvSpPr>
          <p:nvPr>
            <p:ph type="dt" idx="10"/>
          </p:nvPr>
        </p:nvSpPr>
        <p:spPr>
          <a:xfrm>
            <a:off x="5588000" y="6035040"/>
            <a:ext cx="1955800"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pl-PL"/>
              <a:t>09.01.2022</a:t>
            </a:r>
            <a:endParaRPr/>
          </a:p>
        </p:txBody>
      </p:sp>
      <p:sp>
        <p:nvSpPr>
          <p:cNvPr id="173" name="Google Shape;173;p8"/>
          <p:cNvSpPr txBox="1"/>
          <p:nvPr/>
        </p:nvSpPr>
        <p:spPr>
          <a:xfrm>
            <a:off x="430306" y="61536"/>
            <a:ext cx="6717000" cy="294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pl-PL" sz="2300" b="1">
                <a:solidFill>
                  <a:srgbClr val="073763"/>
                </a:solidFill>
              </a:rPr>
              <a:t>The witch of Bełdan - a theatrical spectacle</a:t>
            </a:r>
            <a:endParaRPr sz="1900" b="1">
              <a:solidFill>
                <a:srgbClr val="073763"/>
              </a:solidFil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pl-PL" sz="1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https://www.youtube.com/watch?v=zAKBG4bGFDQ</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74" name="Google Shape;174;p8"/>
          <p:cNvPicPr preferRelativeResize="0"/>
          <p:nvPr/>
        </p:nvPicPr>
        <p:blipFill rotWithShape="1">
          <a:blip r:embed="rId6">
            <a:alphaModFix/>
          </a:blip>
          <a:srcRect/>
          <a:stretch/>
        </p:blipFill>
        <p:spPr>
          <a:xfrm>
            <a:off x="1077184" y="2761129"/>
            <a:ext cx="4232770" cy="37755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9"/>
          <p:cNvSpPr txBox="1">
            <a:spLocks noGrp="1"/>
          </p:cNvSpPr>
          <p:nvPr>
            <p:ph type="title"/>
          </p:nvPr>
        </p:nvSpPr>
        <p:spPr>
          <a:xfrm>
            <a:off x="8458200" y="607392"/>
            <a:ext cx="3161963" cy="16459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200"/>
              <a:buFont typeface="Avenir"/>
              <a:buNone/>
            </a:pPr>
            <a:r>
              <a:rPr lang="pl-PL"/>
              <a:t>New Fairy Tale Fair</a:t>
            </a:r>
            <a:endParaRPr/>
          </a:p>
        </p:txBody>
      </p:sp>
      <p:pic>
        <p:nvPicPr>
          <p:cNvPr id="180" name="Google Shape;180;p9"/>
          <p:cNvPicPr preferRelativeResize="0">
            <a:picLocks noGrp="1"/>
          </p:cNvPicPr>
          <p:nvPr>
            <p:ph type="body" idx="1"/>
          </p:nvPr>
        </p:nvPicPr>
        <p:blipFill rotWithShape="1">
          <a:blip r:embed="rId3">
            <a:alphaModFix/>
          </a:blip>
          <a:srcRect/>
          <a:stretch/>
        </p:blipFill>
        <p:spPr>
          <a:xfrm>
            <a:off x="1733550" y="895350"/>
            <a:ext cx="4762500" cy="4762500"/>
          </a:xfrm>
          <a:prstGeom prst="rect">
            <a:avLst/>
          </a:prstGeom>
          <a:noFill/>
          <a:ln>
            <a:noFill/>
          </a:ln>
        </p:spPr>
      </p:pic>
      <p:sp>
        <p:nvSpPr>
          <p:cNvPr id="181" name="Google Shape;181;p9"/>
          <p:cNvSpPr txBox="1">
            <a:spLocks noGrp="1"/>
          </p:cNvSpPr>
          <p:nvPr>
            <p:ph type="body" idx="2"/>
          </p:nvPr>
        </p:nvSpPr>
        <p:spPr>
          <a:xfrm>
            <a:off x="8458200" y="2336800"/>
            <a:ext cx="3161963" cy="36068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endParaRPr/>
          </a:p>
        </p:txBody>
      </p:sp>
      <p:sp>
        <p:nvSpPr>
          <p:cNvPr id="182" name="Google Shape;182;p9"/>
          <p:cNvSpPr txBox="1">
            <a:spLocks noGrp="1"/>
          </p:cNvSpPr>
          <p:nvPr>
            <p:ph type="dt" idx="10"/>
          </p:nvPr>
        </p:nvSpPr>
        <p:spPr>
          <a:xfrm>
            <a:off x="5588000" y="6035040"/>
            <a:ext cx="1955800"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pl-PL"/>
              <a:t>09.01.2022</a:t>
            </a:r>
            <a:endParaRPr/>
          </a:p>
        </p:txBody>
      </p:sp>
      <p:pic>
        <p:nvPicPr>
          <p:cNvPr id="183" name="Google Shape;183;p9"/>
          <p:cNvPicPr preferRelativeResize="0"/>
          <p:nvPr/>
        </p:nvPicPr>
        <p:blipFill rotWithShape="1">
          <a:blip r:embed="rId4">
            <a:alphaModFix/>
          </a:blip>
          <a:srcRect/>
          <a:stretch/>
        </p:blipFill>
        <p:spPr>
          <a:xfrm>
            <a:off x="1105163" y="607393"/>
            <a:ext cx="5934615" cy="5336208"/>
          </a:xfrm>
          <a:prstGeom prst="rect">
            <a:avLst/>
          </a:prstGeom>
          <a:noFill/>
          <a:ln>
            <a:noFill/>
          </a:ln>
        </p:spPr>
      </p:pic>
      <p:sp>
        <p:nvSpPr>
          <p:cNvPr id="184" name="Google Shape;184;p9"/>
          <p:cNvSpPr txBox="1"/>
          <p:nvPr/>
        </p:nvSpPr>
        <p:spPr>
          <a:xfrm>
            <a:off x="1733550" y="5657850"/>
            <a:ext cx="47625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u="sng">
                <a:solidFill>
                  <a:schemeClr val="dk1"/>
                </a:solidFill>
                <a:latin typeface="Avenir"/>
                <a:ea typeface="Avenir"/>
                <a:cs typeface="Avenir"/>
                <a:sym typeface="Avenir"/>
                <a:hlinkClick r:id="rId5">
                  <a:extLst>
                    <a:ext uri="{A12FA001-AC4F-418D-AE19-62706E023703}">
                      <ahyp:hlinkClr xmlns:ahyp="http://schemas.microsoft.com/office/drawing/2018/hyperlinkcolor" val="tx"/>
                    </a:ext>
                  </a:extLst>
                </a:hlinkClick>
              </a:rPr>
              <a:t>To zdjęcie</a:t>
            </a:r>
            <a:r>
              <a:rPr lang="pl-PL" sz="900">
                <a:solidFill>
                  <a:schemeClr val="dk1"/>
                </a:solidFill>
                <a:latin typeface="Avenir"/>
                <a:ea typeface="Avenir"/>
                <a:cs typeface="Avenir"/>
                <a:sym typeface="Avenir"/>
              </a:rPr>
              <a:t>, autor: Nieznany autor, licencja: </a:t>
            </a:r>
            <a:r>
              <a:rPr lang="pl-PL" sz="900" u="sng">
                <a:solidFill>
                  <a:schemeClr val="dk1"/>
                </a:solidFill>
                <a:latin typeface="Avenir"/>
                <a:ea typeface="Avenir"/>
                <a:cs typeface="Avenir"/>
                <a:sym typeface="Avenir"/>
                <a:hlinkClick r:id="rId6">
                  <a:extLst>
                    <a:ext uri="{A12FA001-AC4F-418D-AE19-62706E023703}">
                      <ahyp:hlinkClr xmlns:ahyp="http://schemas.microsoft.com/office/drawing/2018/hyperlinkcolor" val="tx"/>
                    </a:ext>
                  </a:extLst>
                </a:hlinkClick>
              </a:rPr>
              <a:t>CC BY-ND</a:t>
            </a:r>
            <a:endParaRPr sz="900">
              <a:solidFill>
                <a:schemeClr val="dk1"/>
              </a:solidFill>
              <a:latin typeface="Avenir"/>
              <a:ea typeface="Avenir"/>
              <a:cs typeface="Avenir"/>
              <a:sym typeface="Avenir"/>
            </a:endParaRPr>
          </a:p>
        </p:txBody>
      </p:sp>
      <p:pic>
        <p:nvPicPr>
          <p:cNvPr id="185" name="Google Shape;185;p9"/>
          <p:cNvPicPr preferRelativeResize="0"/>
          <p:nvPr/>
        </p:nvPicPr>
        <p:blipFill rotWithShape="1">
          <a:blip r:embed="rId7">
            <a:alphaModFix/>
          </a:blip>
          <a:srcRect/>
          <a:stretch/>
        </p:blipFill>
        <p:spPr>
          <a:xfrm>
            <a:off x="8346141" y="2336800"/>
            <a:ext cx="3639671" cy="4058205"/>
          </a:xfrm>
          <a:prstGeom prst="rect">
            <a:avLst/>
          </a:prstGeom>
          <a:noFill/>
          <a:ln>
            <a:noFill/>
          </a:ln>
        </p:spPr>
      </p:pic>
      <p:sp>
        <p:nvSpPr>
          <p:cNvPr id="186" name="Google Shape;186;p9"/>
          <p:cNvSpPr txBox="1"/>
          <p:nvPr/>
        </p:nvSpPr>
        <p:spPr>
          <a:xfrm>
            <a:off x="8346141" y="6395006"/>
            <a:ext cx="363967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u="sng">
                <a:solidFill>
                  <a:schemeClr val="dk1"/>
                </a:solidFill>
                <a:latin typeface="Avenir"/>
                <a:ea typeface="Avenir"/>
                <a:cs typeface="Avenir"/>
                <a:sym typeface="Avenir"/>
                <a:hlinkClick r:id="rId8">
                  <a:extLst>
                    <a:ext uri="{A12FA001-AC4F-418D-AE19-62706E023703}">
                      <ahyp:hlinkClr xmlns:ahyp="http://schemas.microsoft.com/office/drawing/2018/hyperlinkcolor" val="tx"/>
                    </a:ext>
                  </a:extLst>
                </a:hlinkClick>
              </a:rPr>
              <a:t>To zdjęcie</a:t>
            </a:r>
            <a:r>
              <a:rPr lang="pl-PL" sz="900">
                <a:solidFill>
                  <a:schemeClr val="dk1"/>
                </a:solidFill>
                <a:latin typeface="Avenir"/>
                <a:ea typeface="Avenir"/>
                <a:cs typeface="Avenir"/>
                <a:sym typeface="Avenir"/>
              </a:rPr>
              <a:t>, autor: Nieznany autor, licencja: </a:t>
            </a:r>
            <a:r>
              <a:rPr lang="pl-PL" sz="900" u="sng">
                <a:solidFill>
                  <a:schemeClr val="dk1"/>
                </a:solidFill>
                <a:latin typeface="Avenir"/>
                <a:ea typeface="Avenir"/>
                <a:cs typeface="Avenir"/>
                <a:sym typeface="Avenir"/>
                <a:hlinkClick r:id="rId9">
                  <a:extLst>
                    <a:ext uri="{A12FA001-AC4F-418D-AE19-62706E023703}">
                      <ahyp:hlinkClr xmlns:ahyp="http://schemas.microsoft.com/office/drawing/2018/hyperlinkcolor" val="tx"/>
                    </a:ext>
                  </a:extLst>
                </a:hlinkClick>
              </a:rPr>
              <a:t>CC BY-SA</a:t>
            </a:r>
            <a:endParaRPr sz="900">
              <a:solidFill>
                <a:schemeClr val="dk1"/>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name="SavonVTI">
  <a:themeElements>
    <a:clrScheme name="Custom 38">
      <a:dk1>
        <a:srgbClr val="000000"/>
      </a:dk1>
      <a:lt1>
        <a:srgbClr val="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529</Words>
  <Application>Microsoft Office PowerPoint</Application>
  <PresentationFormat>Panoramiczny</PresentationFormat>
  <Paragraphs>60</Paragraphs>
  <Slides>11</Slides>
  <Notes>11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11</vt:i4>
      </vt:variant>
    </vt:vector>
  </HeadingPairs>
  <TitlesOfParts>
    <vt:vector size="17" baseType="lpstr">
      <vt:lpstr>Arial</vt:lpstr>
      <vt:lpstr>Avenir</vt:lpstr>
      <vt:lpstr>Calibri</vt:lpstr>
      <vt:lpstr>Garamond</vt:lpstr>
      <vt:lpstr>Times New Roman</vt:lpstr>
      <vt:lpstr>SavonVTI</vt:lpstr>
      <vt:lpstr>LEGENDS OF WARMIA AND MASURIA REGION</vt:lpstr>
      <vt:lpstr>Warmia and  Masuria</vt:lpstr>
      <vt:lpstr>Max P. Toeppen</vt:lpstr>
      <vt:lpstr>Prezentacja programu PowerPoint</vt:lpstr>
      <vt:lpstr>https://www.youtube.com/watch?v=ynjBWYfmB04  </vt:lpstr>
      <vt:lpstr>LEGEND  OF  ŁYNA:  HTTPS://WWW.YOUTUBE.COM/WATCH?V=ATKSX8AEYCY    THE VICTIM OF SMĘTEK.   WARMIA LEGEND: HTTPS://WWW.YOUTUBE.COM/WATCH?V=CZJPMKGWZXW  LEGEND ABOUT JACOB: HTTPS://WWW.YOUTUBE.COM/WATCH?V=RLAJ5YPXRNY</vt:lpstr>
      <vt:lpstr>https://www.youtube.com/watch?v=3kS3__5_gNY </vt:lpstr>
      <vt:lpstr>The witch  of Bełdan</vt:lpstr>
      <vt:lpstr>New Fairy Tale Fair</vt:lpstr>
      <vt:lpstr>The Warmia Anthology is to serve (...) forgetting Warmia, it is to introduce into the consciousness of both small and large inhabitants of the micro- and macroregion, but also the whole country, the memory of the past and traditions of Warmia. It is supposed to remind and bring closer not only its history, but also its geography. It is supposed to be a kind of a fairy-tale description of Warmia, its peculiar, fairy-tale-like geography. "                                                                                                                                                          Teresa Brzeska -Smerek</vt:lpstr>
      <vt:lpstr>The legend of Kłobuk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LEGENDS OF WARMIA AND MASURIA REGION</dc:title>
  <dc:creator>Ewa Hinburg</dc:creator>
  <cp:lastModifiedBy>m</cp:lastModifiedBy>
  <cp:revision>1</cp:revision>
  <dcterms:created xsi:type="dcterms:W3CDTF">2021-11-13T18:19:52Z</dcterms:created>
  <dcterms:modified xsi:type="dcterms:W3CDTF">2022-01-09T16:53:31Z</dcterms:modified>
</cp:coreProperties>
</file>