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18"/>
  </p:notesMasterIdLst>
  <p:sldIdLst>
    <p:sldId id="260" r:id="rId2"/>
    <p:sldId id="281" r:id="rId3"/>
    <p:sldId id="282" r:id="rId4"/>
    <p:sldId id="283" r:id="rId5"/>
    <p:sldId id="284" r:id="rId6"/>
    <p:sldId id="290" r:id="rId7"/>
    <p:sldId id="285" r:id="rId8"/>
    <p:sldId id="286" r:id="rId9"/>
    <p:sldId id="287" r:id="rId10"/>
    <p:sldId id="288" r:id="rId11"/>
    <p:sldId id="292" r:id="rId12"/>
    <p:sldId id="293" r:id="rId13"/>
    <p:sldId id="289" r:id="rId14"/>
    <p:sldId id="291" r:id="rId15"/>
    <p:sldId id="294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ECDF5-AE8E-4517-92D5-432A3EF20B8F}" type="datetimeFigureOut">
              <a:rPr lang="lt-LT" smtClean="0"/>
              <a:t>2022-03-09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E5F7A-B742-4EB3-8CAC-AC1AC304730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88788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0308BD5-39B0-480B-89B4-2E34A8DC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BE97878E-60BF-4869-A497-D478D86C7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217C0D7D-F4B5-4B11-A0E4-6E536B36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2021-09-15</a:t>
            </a: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703C1F3-F57D-4C23-A1F7-5D72AFF27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1A152DCB-236F-4E1F-B2B3-B2A909BE7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710B6-58CF-4A52-B3DD-773A855C26A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47638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BD97507-97D2-428E-A12B-F531E6138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6CC0689A-EBB5-4EED-AC3E-1CF90A570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FF50B650-8926-4E55-8222-3CB0A1FF9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2021-09-15</a:t>
            </a: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47D30EFE-1CBA-49BD-96D1-E7C6C8A47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A67615A-C856-4D91-B146-225AF8487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710B6-58CF-4A52-B3DD-773A855C26A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75893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A2FBEC1E-FEA3-4153-830A-DFD9E96760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7FA4449D-74F3-449B-867F-BE2358D21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BB4966B5-6F48-41F5-98DA-57ADC3471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2021-09-15</a:t>
            </a: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9FF8E855-AECF-4121-99EE-43FDF8617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19893439-4E40-4BAB-ABC9-8474AD678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710B6-58CF-4A52-B3DD-773A855C26A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32479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DFFA386-A4DE-49B1-A4B9-EB997348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638D549-7CE0-4470-8B2E-C1D781025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953AC8F7-452D-4713-A64D-5CD509CB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2021-09-15</a:t>
            </a: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D2895B64-87D4-45E1-80E4-046979A9D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1EC525BA-E4EF-4A17-8F00-12FA09D55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710B6-58CF-4A52-B3DD-773A855C26A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2783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1A511C0-5E75-418E-B42F-D1F630AB6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DB90D6B1-37A6-406D-99E9-B85F57DD3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1D5F9A40-FB54-4A98-B116-C2B70CA6A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2021-09-15</a:t>
            </a: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149E7936-2F30-4343-99C3-283427D9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DA9AAF33-9199-4DA9-AE3F-A00EB02B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710B6-58CF-4A52-B3DD-773A855C26A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84697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ED91EC9-DE26-4345-97A8-1A853C36D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F8A8D48-9B23-492D-B38E-E30B53AD7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AC9EAE00-5EEC-4764-A426-CE39EED6F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31C58B52-CCAD-4949-B120-44EC8D674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2021-09-15</a:t>
            </a:r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F0F71FAB-B59B-48CC-BC03-A83FD6413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45DF828D-0A39-428C-84D4-FF4B0F09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710B6-58CF-4A52-B3DD-773A855C26A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9343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EAC46D8-0EA2-4697-B21E-583175655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20D4D2D8-5D3D-4E39-8586-79F3BE05A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DE2DB001-DEF4-4875-9402-598B94DCB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6EE4D5DF-24D0-46C6-A5B4-56D730653D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0F435517-4FAA-4E8C-8631-8B819D780B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CDB0EA55-5290-4C7C-B00C-48ACAA43C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2021-09-15</a:t>
            </a:r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F2623D88-3C46-46A9-A22D-C0C24EF0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C8328179-27AE-4F53-978F-980B74C5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710B6-58CF-4A52-B3DD-773A855C26A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5389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E98FF2B-3576-4397-8693-31BD2C5B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46ADB595-D5B1-4DFA-8105-50D208FA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2021-09-15</a:t>
            </a: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1A2255B9-B301-482D-8009-8F0050CC7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8390EFED-03F9-4EFE-B2CC-493C8612B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710B6-58CF-4A52-B3DD-773A855C26A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33275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D5F6DE50-8D00-45E3-9F01-E8CD92A26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2021-09-15</a:t>
            </a:r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6D4B6A4D-1310-42D5-9900-5D9F6091B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3C874A20-426E-48E4-AB3C-915198945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710B6-58CF-4A52-B3DD-773A855C26A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33799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58F8DD2-57BC-4B6F-A48D-B7631FE52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A238A1C-AFAD-4BCD-A256-78E279B59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407954FF-12EF-4D1B-87B0-7676D09E0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5B901019-6D83-4F0D-9530-0FD34429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2021-09-15</a:t>
            </a:r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D2369F46-0DBA-4D38-9316-F8F7D11AF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F2A30A61-0E92-4B74-8F8F-B12B1375C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710B6-58CF-4A52-B3DD-773A855C26A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121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8990364-B685-4599-AAF2-893091E7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CD697351-F3A9-4577-B5E9-E82941795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FE5285C6-D4A9-48CF-8458-74BD08117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5B8E66B7-A883-42E1-9F1D-E209E8256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t-LT"/>
              <a:t>2021-09-15</a:t>
            </a:r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70000D5F-5283-49B3-A9AE-955F3515F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125D967C-1D3B-462A-BE36-351003F0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710B6-58CF-4A52-B3DD-773A855C26A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42078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63708EE4-B59B-45AB-9282-3C5396017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4A0C3B95-377D-43F3-9EF4-937D672C1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1215323E-8A99-4C84-9D18-A9F34AC3E1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t-LT"/>
              <a:t>2021-09-15</a:t>
            </a: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9F3A2C9A-1B9F-4D59-ACAF-D48479DA7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742F872-6EDF-4726-B655-26F6D0C37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710B6-58CF-4A52-B3DD-773A855C26A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3475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watch?v=m1CeFRJoZto&amp;list=PLrLh0Vet5pcIAJmWhA_eSx-sS7C-Rx_e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6A432B56-89D4-4A18-AEB3-8EEFED180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St. John’s Day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B9505F92-319D-4A65-AD66-F9539E476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9362" y="581569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0" i="0" dirty="0">
                <a:solidFill>
                  <a:srgbClr val="E7E6E6"/>
                </a:solidFill>
                <a:effectLst/>
              </a:rPr>
              <a:t>Presented </a:t>
            </a:r>
            <a:r>
              <a:rPr lang="en-US" sz="2000" b="0" i="0">
                <a:solidFill>
                  <a:srgbClr val="E7E6E6"/>
                </a:solidFill>
                <a:effectLst/>
              </a:rPr>
              <a:t>by:</a:t>
            </a:r>
            <a:r>
              <a:rPr lang="en-US" sz="2000">
                <a:solidFill>
                  <a:srgbClr val="E7E6E6"/>
                </a:solidFill>
              </a:rPr>
              <a:t> </a:t>
            </a:r>
            <a:r>
              <a:rPr lang="en-US" sz="2000" dirty="0" err="1">
                <a:solidFill>
                  <a:srgbClr val="E7E6E6"/>
                </a:solidFill>
              </a:rPr>
              <a:t>Deimantė</a:t>
            </a:r>
            <a:r>
              <a:rPr lang="en-US" sz="2000" dirty="0">
                <a:solidFill>
                  <a:srgbClr val="E7E6E6"/>
                </a:solidFill>
              </a:rPr>
              <a:t> </a:t>
            </a:r>
            <a:r>
              <a:rPr lang="en-US" sz="2000" dirty="0" err="1">
                <a:solidFill>
                  <a:srgbClr val="E7E6E6"/>
                </a:solidFill>
              </a:rPr>
              <a:t>Tviragaitė</a:t>
            </a:r>
            <a:r>
              <a:rPr lang="en-US" sz="2000" dirty="0">
                <a:solidFill>
                  <a:srgbClr val="E7E6E6"/>
                </a:solidFill>
              </a:rPr>
              <a:t>, Gabija </a:t>
            </a:r>
            <a:r>
              <a:rPr lang="en-US" sz="2000" dirty="0" err="1">
                <a:solidFill>
                  <a:srgbClr val="E7E6E6"/>
                </a:solidFill>
              </a:rPr>
              <a:t>Graužinytė</a:t>
            </a:r>
            <a:endParaRPr lang="en-US" sz="2000" b="0" i="0" dirty="0">
              <a:solidFill>
                <a:srgbClr val="E7E6E6"/>
              </a:solidFill>
              <a:effectLst/>
            </a:endParaRPr>
          </a:p>
        </p:txBody>
      </p:sp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80B7B576-C417-480B-83F3-C76EF7758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570044"/>
            <a:ext cx="3425609" cy="1473011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455D96A3-E364-44B6-B8CB-8434988D6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9" y="1941759"/>
            <a:ext cx="3433324" cy="729581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aveikslėlis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725" y="676824"/>
            <a:ext cx="3423916" cy="3304078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ntrinis pavadinimas 2">
            <a:extLst>
              <a:ext uri="{FF2B5EF4-FFF2-40B4-BE49-F238E27FC236}">
                <a16:creationId xmlns:a16="http://schemas.microsoft.com/office/drawing/2014/main" id="{72631500-4723-4C80-A8EB-65B662B2D99F}"/>
              </a:ext>
            </a:extLst>
          </p:cNvPr>
          <p:cNvSpPr txBox="1">
            <a:spLocks/>
          </p:cNvSpPr>
          <p:nvPr/>
        </p:nvSpPr>
        <p:spPr>
          <a:xfrm>
            <a:off x="1524000" y="6053006"/>
            <a:ext cx="9144000" cy="394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3172461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595F989B-18C5-4E83-AFB5-9C40E57A8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0" r="15807" b="4292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FAAA1E40-ECEC-4B5D-8A60-AE99F5E17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32" y="2540337"/>
            <a:ext cx="3898460" cy="1639639"/>
          </a:xfrm>
        </p:spPr>
        <p:txBody>
          <a:bodyPr anchor="b">
            <a:noAutofit/>
          </a:bodyPr>
          <a:lstStyle/>
          <a:p>
            <a:r>
              <a:rPr lang="lt-LT" sz="4800" dirty="0" err="1"/>
              <a:t>Jumping</a:t>
            </a:r>
            <a:r>
              <a:rPr lang="lt-LT" sz="4800" dirty="0"/>
              <a:t> </a:t>
            </a:r>
            <a:r>
              <a:rPr lang="lt-LT" sz="4800" dirty="0" err="1"/>
              <a:t>over</a:t>
            </a:r>
            <a:r>
              <a:rPr lang="lt-LT" sz="4800" dirty="0"/>
              <a:t> </a:t>
            </a:r>
            <a:r>
              <a:rPr lang="lt-LT" sz="4800" dirty="0" err="1"/>
              <a:t>bonfires</a:t>
            </a:r>
            <a:endParaRPr lang="lt-LT" sz="4800" dirty="0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E3CFE8CD-6A7B-4390-AF3D-32E8D3794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07710B6-58CF-4A52-B3DD-773A855C26A4}" type="slidenum">
              <a:rPr lang="lt-LT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10</a:t>
            </a:fld>
            <a:endParaRPr lang="lt-LT">
              <a:solidFill>
                <a:schemeClr val="tx1"/>
              </a:solidFill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5E3922AD-41D4-481A-9901-89E50D7E4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691" y="6045093"/>
            <a:ext cx="2322777" cy="493819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F01B74F7-E842-47E6-954B-EB12B4A39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61" y="5803626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47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aveikslėlis 8">
            <a:extLst>
              <a:ext uri="{FF2B5EF4-FFF2-40B4-BE49-F238E27FC236}">
                <a16:creationId xmlns:a16="http://schemas.microsoft.com/office/drawing/2014/main" id="{CA9368B7-A94C-4C6E-979E-9C73FD070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41550"/>
            <a:ext cx="4435475" cy="3306763"/>
          </a:xfrm>
          <a:prstGeom prst="rect">
            <a:avLst/>
          </a:prstGeom>
        </p:spPr>
      </p:pic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23FD6691-EE6F-49F2-9B27-354463AD3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43525" y="2241550"/>
            <a:ext cx="6008688" cy="3306763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EBEEE1F1-F6EE-4C0B-90B1-3C6E4D9F4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>
            <a:normAutofit/>
          </a:bodyPr>
          <a:lstStyle/>
          <a:p>
            <a:pPr algn="ctr"/>
            <a:r>
              <a:rPr lang="lt-LT" sz="3200">
                <a:solidFill>
                  <a:schemeClr val="bg1"/>
                </a:solidFill>
              </a:rPr>
              <a:t>Singing and dancing</a:t>
            </a:r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417AB9B1-246F-4DDA-A79A-43DD890A5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07710B6-58CF-4A52-B3DD-773A855C26A4}" type="slidenum">
              <a:rPr lang="lt-LT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1BDED61C-4F24-45CA-BB44-1CAB92072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007" y="6160258"/>
            <a:ext cx="2322777" cy="493819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DDAAC674-9BBA-4952-B425-85300010B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56" y="5940783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12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EDD673E-450D-4186-8720-5C8827C6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C57E447-416B-4393-A681-D57844E00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>
                <a:hlinkClick r:id="rId4"/>
              </a:rPr>
              <a:t>https://www.youtube.com/watch?v=m1CeFRJoZto&amp;list=PLrLh0Vet5pcIAJmWhA_eSx-sS7C-Rx_eU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2AA55553-7C8F-4661-838B-F6F7FC592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710B6-58CF-4A52-B3DD-773A855C26A4}" type="slidenum">
              <a:rPr lang="lt-LT" smtClean="0"/>
              <a:t>12</a:t>
            </a:fld>
            <a:endParaRPr lang="lt-LT"/>
          </a:p>
        </p:txBody>
      </p:sp>
      <p:pic>
        <p:nvPicPr>
          <p:cNvPr id="5" name="videoplayback">
            <a:hlinkClick r:id="" action="ppaction://media"/>
            <a:extLst>
              <a:ext uri="{FF2B5EF4-FFF2-40B4-BE49-F238E27FC236}">
                <a16:creationId xmlns:a16="http://schemas.microsoft.com/office/drawing/2014/main" id="{5BCF905D-B747-430F-A7B8-EC774F07F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12191999" cy="66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2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22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>
            <a:extLst>
              <a:ext uri="{FF2B5EF4-FFF2-40B4-BE49-F238E27FC236}">
                <a16:creationId xmlns:a16="http://schemas.microsoft.com/office/drawing/2014/main" id="{01AE1B46-EC43-4EA2-8A66-411806D65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15" r="-2" b="19528"/>
          <a:stretch/>
        </p:blipFill>
        <p:spPr>
          <a:xfrm>
            <a:off x="6015107" y="-1"/>
            <a:ext cx="6176895" cy="2937954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D1B34258-BD95-4748-BDC5-3C7711623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01" b="16387"/>
          <a:stretch/>
        </p:blipFill>
        <p:spPr>
          <a:xfrm>
            <a:off x="4203638" y="2937953"/>
            <a:ext cx="7988360" cy="3920047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B18A3E51-8E16-4D71-B336-C02EEE160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472" y="1612390"/>
            <a:ext cx="5266155" cy="1325563"/>
          </a:xfrm>
        </p:spPr>
        <p:txBody>
          <a:bodyPr>
            <a:normAutofit/>
          </a:bodyPr>
          <a:lstStyle/>
          <a:p>
            <a:r>
              <a:rPr lang="lt-LT" dirty="0" err="1"/>
              <a:t>Wreathing</a:t>
            </a:r>
            <a:endParaRPr lang="lt-LT" dirty="0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444B40EA-5C83-4213-8112-D5495179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2140" y="6356350"/>
            <a:ext cx="7589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7710B6-58CF-4A52-B3DD-773A855C26A4}" type="slidenum">
              <a:rPr lang="lt-LT">
                <a:solidFill>
                  <a:srgbClr val="FFFFFF">
                    <a:alpha val="80000"/>
                  </a:srgb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lt-LT">
              <a:solidFill>
                <a:srgbClr val="FFFFFF">
                  <a:alpha val="80000"/>
                </a:srgbClr>
              </a:solidFill>
            </a:endParaRPr>
          </a:p>
        </p:txBody>
      </p:sp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10E7B25D-64A2-454E-970C-414BE3160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235" y="6045093"/>
            <a:ext cx="2322777" cy="493819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BD92E925-932C-4129-BCD8-FA7E0A0CD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74" y="5825618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30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4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D21A45DF-2360-46C6-87F3-7E446D1EA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Washing with the morning dew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6D6806AC-D4E3-4EFF-B685-FBC3925F9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CC4F57CD-9D27-4D5B-B220-94FD373F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207710B6-58CF-4A52-B3DD-773A855C26A4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B31B6E13-658D-4D99-B3C7-3FCF3B0FB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731" y="6172863"/>
            <a:ext cx="2322777" cy="493819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B6383080-3BAC-4D70-9909-14F4DFE9F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78" y="5861846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19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B6CF9BF0-C203-42BC-ADBD-C98D90B69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F9277590-E2AF-4E82-8D99-E778A9F8A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Searching for a Fern Flower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5800A710-765E-4B21-A10E-22788CEA5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119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07710B6-58CF-4A52-B3DD-773A855C26A4}" type="slidenum">
              <a:rPr lang="en-US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15</a:t>
            </a:fld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EFA1A240-F497-4EED-B611-52E71E3F4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270" y="5671029"/>
            <a:ext cx="2322777" cy="493819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9483027B-27B0-4890-A3DE-23AAB0786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57" y="5547545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14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Thank you for your attention!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aveikslėlis 6"/>
          <p:cNvPicPr>
            <a:picLocks noChangeAspect="1"/>
          </p:cNvPicPr>
          <p:nvPr/>
        </p:nvPicPr>
        <p:blipFill rotWithShape="1">
          <a:blip r:embed="rId2"/>
          <a:srcRect l="2736" r="2942" b="3"/>
          <a:stretch/>
        </p:blipFill>
        <p:spPr>
          <a:xfrm>
            <a:off x="1105761" y="2426818"/>
            <a:ext cx="3907528" cy="3997637"/>
          </a:xfrm>
          <a:prstGeom prst="rect">
            <a:avLst/>
          </a:prstGeom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8B153F5E-DA2E-498D-9975-15929A226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2488786"/>
            <a:ext cx="5455917" cy="3873701"/>
          </a:xfrm>
          <a:prstGeom prst="rect">
            <a:avLst/>
          </a:prstGeom>
        </p:spPr>
      </p:pic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>
          <a:xfrm>
            <a:off x="8603343" y="6522430"/>
            <a:ext cx="2743200" cy="347472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07710B6-58CF-4A52-B3DD-773A855C26A4}" type="slidenum">
              <a:rPr lang="en-US" sz="1100">
                <a:solidFill>
                  <a:srgbClr val="898989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1100">
              <a:solidFill>
                <a:srgbClr val="898989"/>
              </a:solidFill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D5B51CAB-7B32-426F-826B-C6EEE98C9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10" y="6177545"/>
            <a:ext cx="232277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72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74F01E02-15E6-458F-AA65-D66DF0999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527" b="17473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DFF2AB-1720-4419-B26A-DE6865E31D8F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St. John‘s Day – June 24</a:t>
            </a:r>
            <a:r>
              <a:rPr lang="lt-LT" sz="6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</a:t>
            </a:r>
            <a:endParaRPr lang="en-US" sz="6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kaidrės numerio vietos rezervavimo ženklas 1">
            <a:extLst>
              <a:ext uri="{FF2B5EF4-FFF2-40B4-BE49-F238E27FC236}">
                <a16:creationId xmlns:a16="http://schemas.microsoft.com/office/drawing/2014/main" id="{A06613AF-6619-4733-AE4F-7986F235F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07710B6-58CF-4A52-B3DD-773A855C26A4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7AF22D83-9033-477B-BBB2-D0E54C113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957" y="6109440"/>
            <a:ext cx="2322777" cy="493819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663F3412-C534-4647-A5FA-D795C6D57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52" y="5905559"/>
            <a:ext cx="743653" cy="71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37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DDBD0E48-E164-4570-9F0E-746F1D6539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3679" r="-1" b="-1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4E1A38C-22A6-4F2C-8151-AE17E795C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711" b="3650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EEADA91D-510E-45EC-8A25-91A75C4A7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Short history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2932B890-BD41-404A-8DF5-B7011528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07710B6-58CF-4A52-B3DD-773A855C26A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0B85248E-8F3F-489B-9976-76AC078AA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772" y="6117274"/>
            <a:ext cx="2322777" cy="493819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7214B664-85DC-4396-8D35-0343CE65F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72" y="5855663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94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etuvoje - ilgiausios dienos ir trumpiausios naktys - Grynas.lt">
            <a:extLst>
              <a:ext uri="{FF2B5EF4-FFF2-40B4-BE49-F238E27FC236}">
                <a16:creationId xmlns:a16="http://schemas.microsoft.com/office/drawing/2014/main" id="{5AC3C26A-A666-4AEF-81FC-BBE5E5E5FC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0" t="9091" r="1" b="1"/>
          <a:stretch/>
        </p:blipFill>
        <p:spPr bwMode="auto">
          <a:xfrm>
            <a:off x="2562726" y="1"/>
            <a:ext cx="962927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3DCB027-2452-409A-8A37-B98C802CA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42006"/>
            <a:ext cx="3879232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The longest day and the shortest night</a:t>
            </a:r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15444E58-BAEE-4358-9F8B-9946FD4C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07710B6-58CF-4A52-B3DD-773A855C26A4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F35C96C2-587F-4F18-9D6C-6B9609396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080" y="6109440"/>
            <a:ext cx="2322777" cy="493819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7CEB43B4-D8D5-4F58-A00A-437D1CC4F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53" y="5825618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35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2CBCB1BE-8727-4AB7-933A-D828196B4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682" b="10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518CE3BB-1819-4078-AF02-199F0945D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Blossoming and greenery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4312CCA9-1E1E-4A5E-9C15-316598CA0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207710B6-58CF-4A52-B3DD-773A855C26A4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66EA7E63-0EEB-4469-BCE7-7F8CE643A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77" y="6249517"/>
            <a:ext cx="2322777" cy="493819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7917616F-AA4A-41C9-89C8-9F139143D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11" y="6015451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3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6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BF3B1F5B-FA51-4474-BF90-E172A0A5A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Wreath</a:t>
            </a:r>
            <a:r>
              <a:rPr lang="lt-LT" sz="5400" dirty="0">
                <a:solidFill>
                  <a:srgbClr val="FFFFFF"/>
                </a:solidFill>
              </a:rPr>
              <a:t>s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D3674BC5-9A0A-4C1C-9CBA-C0D2AEB9F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68992405-76E2-4CC6-A2CF-5B9228C96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207710B6-58CF-4A52-B3DD-773A855C26A4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288AF11E-97DB-4FCA-98EC-3BD560DF8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096" y="6227656"/>
            <a:ext cx="2322777" cy="493819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116C187E-D017-44C6-AADC-C51196274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43" y="5980114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60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F7638234-7D1F-4579-BDE9-DEFB85EE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44" y="2945259"/>
            <a:ext cx="5173492" cy="1323439"/>
          </a:xfrm>
        </p:spPr>
        <p:txBody>
          <a:bodyPr anchor="t">
            <a:noAutofit/>
          </a:bodyPr>
          <a:lstStyle/>
          <a:p>
            <a:r>
              <a:rPr lang="lt-LT" sz="9600" dirty="0">
                <a:solidFill>
                  <a:schemeClr val="bg1"/>
                </a:solidFill>
              </a:rPr>
              <a:t>“ </a:t>
            </a:r>
            <a:r>
              <a:rPr lang="lt-LT" sz="9600" dirty="0" err="1">
                <a:solidFill>
                  <a:schemeClr val="bg1"/>
                </a:solidFill>
              </a:rPr>
              <a:t>Kupolė</a:t>
            </a:r>
            <a:r>
              <a:rPr lang="lt-LT" sz="9600" dirty="0">
                <a:solidFill>
                  <a:schemeClr val="bg1"/>
                </a:solidFill>
              </a:rPr>
              <a:t>“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85332B4-F69A-4924-A614-54FAF0753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9598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BCF6A6CA-F299-44E5-867E-C75B03AE7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012" y="6071205"/>
            <a:ext cx="2322777" cy="493819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F703691A-32F8-4945-AF4A-F8AF40399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18" y="5851730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79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2D6E8EC-A7DF-497E-B44E-FB9C33187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/>
              <a:t>Dancing around “Kupolė“</a:t>
            </a:r>
          </a:p>
        </p:txBody>
      </p:sp>
      <p:pic>
        <p:nvPicPr>
          <p:cNvPr id="5" name="Turinio vietos rezervavimo ženklas 4" descr="Paveikslėlis, kuriame yra asmuo, žolė, laukas, skelbimas&#10;&#10;Automatiškai sugeneruotas aprašymas">
            <a:extLst>
              <a:ext uri="{FF2B5EF4-FFF2-40B4-BE49-F238E27FC236}">
                <a16:creationId xmlns:a16="http://schemas.microsoft.com/office/drawing/2014/main" id="{060F817D-2F56-4014-AD22-86662A08C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9" r="1" b="750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1EA05957-1D38-460F-B7CD-FC243FDC9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551" y="6138164"/>
            <a:ext cx="2322777" cy="493819"/>
          </a:xfrm>
          <a:prstGeom prst="rect">
            <a:avLst/>
          </a:prstGeom>
        </p:spPr>
      </p:pic>
      <p:pic>
        <p:nvPicPr>
          <p:cNvPr id="43" name="Paveikslėlis 42">
            <a:extLst>
              <a:ext uri="{FF2B5EF4-FFF2-40B4-BE49-F238E27FC236}">
                <a16:creationId xmlns:a16="http://schemas.microsoft.com/office/drawing/2014/main" id="{A7873D18-67FF-4F5E-9B46-2BFB3C7FB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40" y="5860321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22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3B294F3B-FE6B-4EC8-8A62-EA68EB2FFA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r="1771" b="1"/>
          <a:stretch/>
        </p:blipFill>
        <p:spPr>
          <a:xfrm>
            <a:off x="-276847" y="0"/>
            <a:ext cx="12475261" cy="6858000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592E9A35-1CE8-4A24-9166-D6C3AEC11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845" y="-1045037"/>
            <a:ext cx="10165218" cy="28065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Bonfires</a:t>
            </a:r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39F556CC-997C-4DDD-92E6-8DD926C06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Aft>
                <a:spcPts val="600"/>
              </a:spcAft>
            </a:pPr>
            <a:fld id="{207710B6-58CF-4A52-B3DD-773A855C26A4}" type="slidenum">
              <a:rPr lang="en-US" smtClean="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9988A081-8628-4E7D-841F-CE0CE716C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884" y="5961341"/>
            <a:ext cx="2322777" cy="493819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0E733CFD-5487-4577-A980-0F7EC449E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1" y="5700391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32618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</TotalTime>
  <Words>102</Words>
  <Application>Microsoft Office PowerPoint</Application>
  <PresentationFormat>Plačiaekranė</PresentationFormat>
  <Paragraphs>30</Paragraphs>
  <Slides>16</Slides>
  <Notes>0</Notes>
  <HiddenSlides>0</HiddenSlides>
  <MMClips>1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„Office“ tema</vt:lpstr>
      <vt:lpstr>St. John’s Day</vt:lpstr>
      <vt:lpstr>„PowerPoint“ pateiktis</vt:lpstr>
      <vt:lpstr>Short history</vt:lpstr>
      <vt:lpstr>The longest day and the shortest night</vt:lpstr>
      <vt:lpstr>Blossoming and greenery</vt:lpstr>
      <vt:lpstr>Wreaths</vt:lpstr>
      <vt:lpstr>“ Kupolė“</vt:lpstr>
      <vt:lpstr>Dancing around “Kupolė“</vt:lpstr>
      <vt:lpstr>Bonfires</vt:lpstr>
      <vt:lpstr>Jumping over bonfires</vt:lpstr>
      <vt:lpstr>Singing and dancing</vt:lpstr>
      <vt:lpstr>„PowerPoint“ pateiktis</vt:lpstr>
      <vt:lpstr>Wreathing</vt:lpstr>
      <vt:lpstr>Washing with the morning dew</vt:lpstr>
      <vt:lpstr>Searching for a Fern Flower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Easter traditions in Lithuania</dc:title>
  <dc:creator>Windows User</dc:creator>
  <cp:lastModifiedBy>Rita Jakinevičienė</cp:lastModifiedBy>
  <cp:revision>27</cp:revision>
  <dcterms:created xsi:type="dcterms:W3CDTF">2021-09-14T18:01:37Z</dcterms:created>
  <dcterms:modified xsi:type="dcterms:W3CDTF">2022-03-09T13:18:12Z</dcterms:modified>
</cp:coreProperties>
</file>