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0" r:id="rId9"/>
    <p:sldId id="264" r:id="rId10"/>
    <p:sldId id="275" r:id="rId11"/>
    <p:sldId id="280" r:id="rId12"/>
    <p:sldId id="279" r:id="rId13"/>
    <p:sldId id="278" r:id="rId14"/>
    <p:sldId id="277" r:id="rId15"/>
    <p:sldId id="276" r:id="rId16"/>
    <p:sldId id="274" r:id="rId17"/>
    <p:sldId id="273" r:id="rId18"/>
    <p:sldId id="272" r:id="rId19"/>
    <p:sldId id="271" r:id="rId20"/>
    <p:sldId id="270" r:id="rId21"/>
    <p:sldId id="269" r:id="rId22"/>
    <p:sldId id="268" r:id="rId23"/>
    <p:sldId id="267" r:id="rId24"/>
    <p:sldId id="266" r:id="rId25"/>
    <p:sldId id="26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                         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5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4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9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88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77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75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28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35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52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98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5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28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93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45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07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3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48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1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47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62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06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6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09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16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81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50</Words>
  <Application>Microsoft Office PowerPoint</Application>
  <PresentationFormat>On-screen Show (4:3)</PresentationFormat>
  <Paragraphs>50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                               </vt:lpstr>
      <vt:lpstr>                                 </vt:lpstr>
      <vt:lpstr>                                 </vt:lpstr>
      <vt:lpstr>                                 </vt:lpstr>
      <vt:lpstr>                                 </vt:lpstr>
      <vt:lpstr>                                 </vt:lpstr>
      <vt:lpstr>                                 </vt:lpstr>
      <vt:lpstr>                                 </vt:lpstr>
      <vt:lpstr>                                 </vt:lpstr>
      <vt:lpstr>                                 </vt:lpstr>
      <vt:lpstr>                                 </vt:lpstr>
      <vt:lpstr>                                 </vt:lpstr>
      <vt:lpstr>                                 </vt:lpstr>
      <vt:lpstr>                                 </vt:lpstr>
      <vt:lpstr>                                 </vt:lpstr>
      <vt:lpstr>                                 </vt:lpstr>
      <vt:lpstr>                                 </vt:lpstr>
      <vt:lpstr>                                 </vt:lpstr>
      <vt:lpstr>                                 </vt:lpstr>
      <vt:lpstr>                                 </vt:lpstr>
      <vt:lpstr>                                 </vt:lpstr>
      <vt:lpstr>                                 </vt:lpstr>
      <vt:lpstr>                                 </vt:lpstr>
      <vt:lpstr>                                 </vt:lpstr>
      <vt:lpstr>     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</dc:title>
  <dc:creator>www</dc:creator>
  <cp:lastModifiedBy>www</cp:lastModifiedBy>
  <cp:revision>7</cp:revision>
  <dcterms:created xsi:type="dcterms:W3CDTF">2006-08-16T00:00:00Z</dcterms:created>
  <dcterms:modified xsi:type="dcterms:W3CDTF">2019-12-12T20:16:08Z</dcterms:modified>
</cp:coreProperties>
</file>