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43A3-FF1A-4093-AF48-79152B741EBB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E1B8-F10B-460F-A75E-1002537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3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1B8-F10B-460F-A75E-100253753C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88B548-63EF-4FA3-DF8F-FA5363D67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9CAD158-E5A0-DA71-B355-C6EDE3CA9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2F2453C-3617-2461-8CA8-56CDBC7D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1517145-3B0F-A452-5CD4-43371C9E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9BC38E0-CC6C-5A1F-BA65-2DDFE073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5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DB9A1BC-FDF2-8BF8-3242-55A5C17F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236DA35-42FF-EA9B-1C41-E9B4CD44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4D77652-A713-60AC-C5AF-ED53A938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05B0C0E-70CA-3154-3A7F-C45E0D64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F687A49-A4FA-2E57-F190-D7F64436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23829D8D-3841-95F8-D2A0-5DDACC09E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BBA4FEA-12EF-EA92-439B-A03599234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8951975-0E25-DD68-9088-0B739FCC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85ED029-A42E-E46E-9CD8-7F1090981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A09E9DD-054B-EF6F-6676-E12F6FD9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003AE84-1D25-126A-EAD9-975D9338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5BC06D6-EAE3-903B-4DCD-9D778700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400BA10-E935-F9E4-9781-866C79AC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209DEC7-EBC3-FF06-4169-E5781438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F042DB8-706B-66A7-9B65-89275271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84DE89-F09C-E57C-1CB1-3B3006D5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9E6C015-5379-69F8-DAB7-458547A6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0DA22EB-8132-89FC-D5C7-4C59E3F8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A23C504-7041-58F2-0D9A-DFDAEBD2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80355A4-C0C9-8B2C-6D56-C390593E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8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50704E-518B-3FFE-D251-0BEC29BD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5002295-EC58-D40E-0512-492F830BA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3F568D9-05B5-49B1-3100-BB11E98D3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FD09D1A-BDFB-596D-78AB-D4556319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1254DA2-5CC7-B052-2BEF-9FB7B71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03EACBC-A917-1454-9723-01A71CE7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BED336-A46A-525E-8AF1-E1A37A03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6A8DD9-85F0-4A7A-8B23-138F71CF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0E8A0F0-2245-425E-BCBB-341F81D54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502AA135-5035-5E37-BEBB-B5101A005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9BE302E-98D2-95E3-DE3B-5DD60503D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9429CAA-DCD3-F16A-C03E-7AFA898F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E9D72A39-D17D-7D4A-849E-63BF8D13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B47D4B31-764B-C3FD-A008-543B617C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33D1DD-339B-EACF-19A8-70EEBC8B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3A8191F-FFCF-A17C-DB4F-48928089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D2A66D0-9FB9-F711-476A-AB4693DC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793798A-EA93-06DE-291C-6B2A23AB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6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366E0D13-9876-1B0F-7B58-7C78A869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5248015C-5992-8CE7-7691-F390F680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F4C5CE1-C928-C575-9182-0DFF6C38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CDCC87-AD58-49F2-F124-01A57B80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7CA404-BC48-CE93-5963-8F831BEF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F8F699F-948B-79EC-C984-89BDAF1D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CC75D43-B308-08B2-D28F-6EF10F1B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4EB822B-04B2-EB9D-43E2-170E5D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35DED74-1607-DC58-1324-A10FB47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E97534-0CA3-D0B4-0111-E4C3B1BE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9CC4F2A6-4584-8DED-15AF-2728CCA39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F9C3BD5-F025-F7DC-AD8A-93F1B533D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2FB2DCD-D2BB-59D8-8F92-D950393A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C170408-F805-65D8-9662-EBA09E34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0049C73-E731-73CF-E935-58E89B2E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3E6C12E-6E82-06C7-01B3-F4D2C56B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8E8A649-08A7-14DD-CD6F-E01A7F207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6BBF0BA-B0E4-C0FA-54E8-DA3D4FF88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C624-97A3-41C7-985C-A30D38ACA7A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C2CD091-D2BE-06BF-6F2B-D9A9678C8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9BA1A79-D058-7317-0F96-900F8F27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EC4E-1D6D-49E7-9B62-81704E89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33" descr="Paveikslėlis, kuriame yra laukas, pastatas, vanduo, miestas&#10;&#10;Sugeneruoto aprašo patikimumas labai didelis">
            <a:extLst>
              <a:ext uri="{FF2B5EF4-FFF2-40B4-BE49-F238E27FC236}">
                <a16:creationId xmlns:a16="http://schemas.microsoft.com/office/drawing/2014/main" id="{B7210B89-0EBC-2682-8B7D-5965B9B21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7"/>
          <a:stretch/>
        </p:blipFill>
        <p:spPr>
          <a:xfrm>
            <a:off x="0" y="0"/>
            <a:ext cx="12282237" cy="685798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FF1A57A-F526-BDA4-28C7-BFA4C8FA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836595"/>
            <a:ext cx="12282237" cy="821767"/>
          </a:xfrm>
          <a:prstGeom prst="rect">
            <a:avLst/>
          </a:prstGeom>
        </p:spPr>
      </p:pic>
      <p:pic>
        <p:nvPicPr>
          <p:cNvPr id="4" name="Google Shape;86;p1">
            <a:extLst>
              <a:ext uri="{FF2B5EF4-FFF2-40B4-BE49-F238E27FC236}">
                <a16:creationId xmlns:a16="http://schemas.microsoft.com/office/drawing/2014/main" id="{4DD8DCAF-462B-4CDA-B3A6-49815E81F694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9893030" y="5912270"/>
            <a:ext cx="2034702" cy="746092"/>
          </a:xfrm>
          <a:prstGeom prst="rect">
            <a:avLst/>
          </a:prstGeom>
        </p:spPr>
      </p:pic>
      <p:pic>
        <p:nvPicPr>
          <p:cNvPr id="5" name="Google Shape;87;p1">
            <a:extLst>
              <a:ext uri="{FF2B5EF4-FFF2-40B4-BE49-F238E27FC236}">
                <a16:creationId xmlns:a16="http://schemas.microsoft.com/office/drawing/2014/main" id="{DE9BEB6C-508F-45D3-B9CC-C5C807246F03}"/>
              </a:ext>
            </a:extLst>
          </p:cNvPr>
          <p:cNvPicPr preferRelativeResize="0"/>
          <p:nvPr/>
        </p:nvPicPr>
        <p:blipFill rotWithShape="1">
          <a:blip r:embed="rId5"/>
          <a:stretch/>
        </p:blipFill>
        <p:spPr>
          <a:xfrm>
            <a:off x="3883771" y="5956070"/>
            <a:ext cx="688229" cy="582816"/>
          </a:xfrm>
          <a:prstGeom prst="rect">
            <a:avLst/>
          </a:prstGeom>
        </p:spPr>
      </p:pic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1C775A42-6BD3-4B85-BFCB-7F48A3F6B09A}"/>
              </a:ext>
            </a:extLst>
          </p:cNvPr>
          <p:cNvPicPr preferRelativeResize="0"/>
          <p:nvPr/>
        </p:nvPicPr>
        <p:blipFill rotWithShape="1">
          <a:blip r:embed="rId6"/>
          <a:stretch/>
        </p:blipFill>
        <p:spPr>
          <a:xfrm>
            <a:off x="476085" y="5956070"/>
            <a:ext cx="2976698" cy="582816"/>
          </a:xfrm>
          <a:prstGeom prst="rect">
            <a:avLst/>
          </a:prstGeom>
        </p:spPr>
      </p:pic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38702F36-AFAB-4366-BE3B-78F5042C47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36276" y="2301320"/>
            <a:ext cx="7719381" cy="95611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6000"/>
            </a:pPr>
            <a:br>
              <a:rPr lang="en-US" sz="3400" b="1" kern="1200" dirty="0">
                <a:latin typeface="+mj-lt"/>
                <a:ea typeface="+mj-ea"/>
                <a:cs typeface="+mj-cs"/>
              </a:rPr>
            </a:br>
            <a:endParaRPr lang="en-US" sz="7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D36F4852-BECC-469E-59AD-313135087759}"/>
              </a:ext>
            </a:extLst>
          </p:cNvPr>
          <p:cNvSpPr/>
          <p:nvPr/>
        </p:nvSpPr>
        <p:spPr>
          <a:xfrm>
            <a:off x="3485009" y="88411"/>
            <a:ext cx="5513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LITHUANIA</a:t>
            </a:r>
          </a:p>
          <a:p>
            <a:pPr algn="ctr"/>
            <a:r>
              <a:rPr lang="lt-L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CITY - KAUNAS</a:t>
            </a:r>
            <a:endParaRPr lang="lt-L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87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22D85C9-45A0-9560-C89A-8E15D21ED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6" y="214009"/>
            <a:ext cx="11320680" cy="65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4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0C6C54B-C007-9791-247A-9D60B731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6FFFB3F-BD57-1F9B-4FDB-B541D0ED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1244547-A630-ADED-E1D6-3B040B8B4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77"/>
            <a:ext cx="12192000" cy="54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5A54D7E-4856-F1FC-B183-1562208C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285"/>
            <a:ext cx="12192000" cy="5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7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B95D40D-9BC4-E979-CD82-0B60219F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6" y="486382"/>
            <a:ext cx="11546733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5FE6D70-857E-066A-3B67-304367EC7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" r="13617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A4A068-E711-B4F5-8B35-D2095A7F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642" y="2353641"/>
            <a:ext cx="5782716" cy="215071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600" b="0" i="0" u="none" strike="noStrike" kern="1200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Thank you  for your attention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3324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Plačiaekranė</PresentationFormat>
  <Paragraphs>5</Paragraphs>
  <Slides>9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„Office“ tema</vt:lpstr>
      <vt:lpstr>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Lithuania city - Kaunas</dc:title>
  <dc:creator>Inga Žebrauskaitė</dc:creator>
  <cp:lastModifiedBy>Inga Žebrauskaitė</cp:lastModifiedBy>
  <cp:revision>6</cp:revision>
  <dcterms:created xsi:type="dcterms:W3CDTF">2022-08-06T12:29:42Z</dcterms:created>
  <dcterms:modified xsi:type="dcterms:W3CDTF">2022-08-06T12:50:17Z</dcterms:modified>
</cp:coreProperties>
</file>