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handoutMasterIdLst>
    <p:handoutMasterId r:id="rId10"/>
  </p:handoutMasterIdLst>
  <p:sldIdLst>
    <p:sldId id="256" r:id="rId5"/>
    <p:sldId id="257" r:id="rId6"/>
    <p:sldId id="258" r:id="rId7"/>
    <p:sldId id="259" r:id="rId8"/>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22CFC-FF12-2CDC-5199-F2C1FA069A47}" v="47" dt="2022-04-25T18:59:16.368"/>
    <p1510:client id="{D876B143-4258-6036-49BC-F74D0C4B0A2A}" v="2" dt="2022-04-25T18:38:39.445"/>
    <p1510:client id="{FEA75272-76C2-4613-8FF4-B29DE223396B}" v="81" dt="2022-04-25T16:45:24.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a:p>
        </p:txBody>
      </p:sp>
      <p:sp>
        <p:nvSpPr>
          <p:cNvPr id="3" name="Data — symbol zastępczy 2">
            <a:extLst>
              <a:ext uri="{FF2B5EF4-FFF2-40B4-BE49-F238E27FC236}">
                <a16:creationId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7229AF1-735F-4681-99BB-FFFCBB062973}" type="datetime1">
              <a:rPr lang="pl-PL" smtClean="0"/>
              <a:t>25.04.2022</a:t>
            </a:fld>
            <a:endParaRPr lang="pl-PL"/>
          </a:p>
        </p:txBody>
      </p:sp>
      <p:sp>
        <p:nvSpPr>
          <p:cNvPr id="4" name="Stopka — symbol zastępczy 3">
            <a:extLst>
              <a:ext uri="{FF2B5EF4-FFF2-40B4-BE49-F238E27FC236}">
                <a16:creationId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a:p>
        </p:txBody>
      </p:sp>
      <p:sp>
        <p:nvSpPr>
          <p:cNvPr id="5" name="Numer slajdu — symbol zastępczy 4">
            <a:extLst>
              <a:ext uri="{FF2B5EF4-FFF2-40B4-BE49-F238E27FC236}">
                <a16:creationId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pl-PL" smtClean="0"/>
              <a:t>‹#›</a:t>
            </a:fld>
            <a:endParaRPr lang="pl-PL"/>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140B476-207D-484E-895A-89E04D25E721}" type="datetime1">
              <a:rPr lang="pl-PL" noProof="0" smtClean="0"/>
              <a:t>25.04.2022</a:t>
            </a:fld>
            <a:endParaRPr lang="pl-PL" noProof="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pl-PL" noProof="0" smtClean="0"/>
              <a:t>‹#›</a:t>
            </a:fld>
            <a:endParaRPr lang="pl-PL" noProof="0"/>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5"/>
          </p:nvPr>
        </p:nvSpPr>
        <p:spPr/>
        <p:txBody>
          <a:bodyPr rtlCol="0"/>
          <a:lstStyle/>
          <a:p>
            <a:pPr rtl="0"/>
            <a:fld id="{918CCA95-4F40-4CDD-BF1E-B8C9EB86EE73}" type="slidenum">
              <a:rPr lang="pl-PL" smtClean="0"/>
              <a:t>1</a:t>
            </a:fld>
            <a:endParaRPr lang="pl-PL"/>
          </a:p>
        </p:txBody>
      </p:sp>
    </p:spTree>
    <p:extLst>
      <p:ext uri="{BB962C8B-B14F-4D97-AF65-F5344CB8AC3E}">
        <p14:creationId xmlns:p14="http://schemas.microsoft.com/office/powerpoint/2010/main" val="3031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Prostokąt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Prostokąt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ctrTitle"/>
          </p:nvPr>
        </p:nvSpPr>
        <p:spPr>
          <a:xfrm>
            <a:off x="2611808" y="3428998"/>
            <a:ext cx="5518066" cy="2268559"/>
          </a:xfrm>
        </p:spPr>
        <p:txBody>
          <a:bodyPr rtlCol="0" anchor="t">
            <a:normAutofit/>
          </a:bodyPr>
          <a:lstStyle>
            <a:lvl1pPr algn="r">
              <a:defRPr sz="6000"/>
            </a:lvl1pPr>
          </a:lstStyle>
          <a:p>
            <a:pPr rtl="0"/>
            <a:r>
              <a:rPr lang="pl-PL" noProof="0"/>
              <a:t>Kliknij, aby edytować styl</a:t>
            </a:r>
          </a:p>
        </p:txBody>
      </p:sp>
      <p:sp>
        <p:nvSpPr>
          <p:cNvPr id="3" name="Podtytuł 2"/>
          <p:cNvSpPr>
            <a:spLocks noGrp="1"/>
          </p:cNvSpPr>
          <p:nvPr>
            <p:ph type="subTitle" idx="1"/>
          </p:nvPr>
        </p:nvSpPr>
        <p:spPr>
          <a:xfrm>
            <a:off x="2772274" y="2268786"/>
            <a:ext cx="5357600" cy="1160213"/>
          </a:xfrm>
        </p:spPr>
        <p:txBody>
          <a:bodyPr tIns="0" rtlCol="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sp>
        <p:nvSpPr>
          <p:cNvPr id="4" name="Data — symbol zastępczy 3"/>
          <p:cNvSpPr>
            <a:spLocks noGrp="1"/>
          </p:cNvSpPr>
          <p:nvPr>
            <p:ph type="dt" sz="half" idx="10"/>
          </p:nvPr>
        </p:nvSpPr>
        <p:spPr/>
        <p:txBody>
          <a:bodyPr rtlCol="0"/>
          <a:lstStyle/>
          <a:p>
            <a:pPr rtl="0"/>
            <a:fld id="{DCB4FCA5-8085-4126-909C-6308792FBB70}" type="datetime1">
              <a:rPr lang="pl-PL" noProof="0" smtClean="0"/>
              <a:t>25.04.2022</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Ins="45720" rtlCol="0"/>
          <a:lstStyle/>
          <a:p>
            <a:pPr rtl="0"/>
            <a:fld id="{600CBFCC-E1FF-473E-BF42-70E7405CF173}" type="slidenum">
              <a:rPr lang="pl-PL" noProof="0" smtClean="0"/>
              <a:t>‹#›</a:t>
            </a:fld>
            <a:endParaRPr lang="pl-PL" noProof="0"/>
          </a:p>
        </p:txBody>
      </p:sp>
      <p:sp>
        <p:nvSpPr>
          <p:cNvPr id="13" name="Pole tekstowe 12"/>
          <p:cNvSpPr txBox="1"/>
          <p:nvPr/>
        </p:nvSpPr>
        <p:spPr>
          <a:xfrm>
            <a:off x="2191282" y="3262852"/>
            <a:ext cx="415636" cy="461665"/>
          </a:xfrm>
          <a:prstGeom prst="rect">
            <a:avLst/>
          </a:prstGeom>
          <a:noFill/>
        </p:spPr>
        <p:txBody>
          <a:bodyPr wrap="square" rtlCol="0">
            <a:spAutoFit/>
          </a:bodyPr>
          <a:lstStyle/>
          <a:p>
            <a:pPr algn="r" rtl="0"/>
            <a:r>
              <a:rPr lang="pl-PL" sz="2400" noProof="0">
                <a:solidFill>
                  <a:schemeClr val="accent6"/>
                </a:solidFill>
                <a:latin typeface="Wingdings 3" panose="05040102010807070707" pitchFamily="18" charset="2"/>
              </a:rPr>
              <a:t>z</a:t>
            </a:r>
            <a:endParaRPr lang="pl-PL" sz="24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14" name="Prostokąt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Prostokąt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Pole tekstowe 8"/>
          <p:cNvSpPr txBox="1"/>
          <p:nvPr/>
        </p:nvSpPr>
        <p:spPr>
          <a:xfrm>
            <a:off x="2194236" y="641225"/>
            <a:ext cx="415636" cy="369332"/>
          </a:xfrm>
          <a:prstGeom prst="rect">
            <a:avLst/>
          </a:prstGeom>
          <a:noFill/>
        </p:spPr>
        <p:txBody>
          <a:bodyPr wrap="square" rtlCol="0">
            <a:spAutoFit/>
          </a:bodyPr>
          <a:lstStyle/>
          <a:p>
            <a:pPr algn="r" rtl="0"/>
            <a:r>
              <a:rPr lang="pl-PL" sz="1800" noProof="0">
                <a:solidFill>
                  <a:schemeClr val="accent6"/>
                </a:solidFill>
                <a:latin typeface="Wingdings 3" panose="05040102010807070707" pitchFamily="18" charset="2"/>
              </a:rPr>
              <a:t>z</a:t>
            </a:r>
            <a:endParaRPr lang="pl-PL" sz="1000" noProof="0">
              <a:solidFill>
                <a:schemeClr val="accent6"/>
              </a:solidFill>
              <a:latin typeface="MS Shell Dlg 2" panose="020B0604030504040204" pitchFamily="34" charset="0"/>
            </a:endParaRPr>
          </a:p>
        </p:txBody>
      </p:sp>
      <p:sp>
        <p:nvSpPr>
          <p:cNvPr id="2" name="Tytuł 1"/>
          <p:cNvSpPr>
            <a:spLocks noGrp="1"/>
          </p:cNvSpPr>
          <p:nvPr>
            <p:ph type="title" hasCustomPrompt="1"/>
          </p:nvPr>
        </p:nvSpPr>
        <p:spPr>
          <a:xfrm>
            <a:off x="2611808" y="808056"/>
            <a:ext cx="7954091" cy="1077229"/>
          </a:xfrm>
        </p:spPr>
        <p:txBody>
          <a:bodyPr rtlCol="0"/>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p:txBody>
          <a:bodyPr vert="eaVert"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pPr rtl="0"/>
            <a:fld id="{2D6C5836-B1F5-4E30-B92E-B8C065154D47}" type="datetime1">
              <a:rPr lang="pl-PL" noProof="0" smtClean="0"/>
              <a:t>25.04.2022</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Tree>
    <p:extLst>
      <p:ext uri="{BB962C8B-B14F-4D97-AF65-F5344CB8AC3E}">
        <p14:creationId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15" name="Prostokąt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Prostokąt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Pole tekstowe 8"/>
          <p:cNvSpPr txBox="1"/>
          <p:nvPr/>
        </p:nvSpPr>
        <p:spPr>
          <a:xfrm rot="5400000">
            <a:off x="10337141" y="416061"/>
            <a:ext cx="415636" cy="369332"/>
          </a:xfrm>
          <a:prstGeom prst="rect">
            <a:avLst/>
          </a:prstGeom>
          <a:noFill/>
        </p:spPr>
        <p:txBody>
          <a:bodyPr wrap="square" rtlCol="0">
            <a:spAutoFit/>
          </a:bodyPr>
          <a:lstStyle/>
          <a:p>
            <a:pPr algn="r" rtl="0"/>
            <a:r>
              <a:rPr lang="pl-PL" sz="1800" noProof="0">
                <a:solidFill>
                  <a:schemeClr val="accent6"/>
                </a:solidFill>
                <a:latin typeface="Wingdings 3" panose="05040102010807070707" pitchFamily="18" charset="2"/>
              </a:rPr>
              <a:t>z</a:t>
            </a:r>
            <a:endParaRPr lang="pl-PL" sz="1000" noProof="0">
              <a:solidFill>
                <a:schemeClr val="accent6"/>
              </a:solidFill>
              <a:latin typeface="MS Shell Dlg 2" panose="020B0604030504040204" pitchFamily="34" charset="0"/>
            </a:endParaRPr>
          </a:p>
        </p:txBody>
      </p:sp>
      <p:sp>
        <p:nvSpPr>
          <p:cNvPr id="2" name="Tytuł pionowy 1"/>
          <p:cNvSpPr>
            <a:spLocks noGrp="1"/>
          </p:cNvSpPr>
          <p:nvPr>
            <p:ph type="title" orient="vert" hasCustomPrompt="1"/>
          </p:nvPr>
        </p:nvSpPr>
        <p:spPr>
          <a:xfrm>
            <a:off x="9239380" y="805818"/>
            <a:ext cx="1326519" cy="5244126"/>
          </a:xfrm>
        </p:spPr>
        <p:txBody>
          <a:bodyPr vert="eaVert" rtlCol="0"/>
          <a:lstStyle>
            <a:lvl1pPr algn="l">
              <a:defRPr/>
            </a:lvl1pPr>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a:xfrm>
            <a:off x="2608751" y="970410"/>
            <a:ext cx="6466903" cy="5079534"/>
          </a:xfrm>
        </p:spPr>
        <p:txBody>
          <a:bodyPr vert="eaVert"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pPr rtl="0"/>
            <a:fld id="{68AE3853-E641-4928-A07F-5F3214601A86}" type="datetime1">
              <a:rPr lang="pl-PL" noProof="0" smtClean="0"/>
              <a:t>25.04.2022</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Tree>
    <p:extLst>
      <p:ext uri="{BB962C8B-B14F-4D97-AF65-F5344CB8AC3E}">
        <p14:creationId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9" name="Prostokąt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Prostokąt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p:cNvSpPr>
            <a:spLocks noGrp="1"/>
          </p:cNvSpPr>
          <p:nvPr>
            <p:ph idx="1" hasCustomPrompt="1"/>
          </p:nvPr>
        </p:nvSpPr>
        <p:spPr/>
        <p:txBody>
          <a:bodyPr rtlCol="0" anchor="ct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pPr rtl="0"/>
            <a:fld id="{41BAB50B-318C-4FB6-9AED-DA568B829D6D}" type="datetime1">
              <a:rPr lang="pl-PL" noProof="0" smtClean="0"/>
              <a:t>25.04.2022</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
        <p:nvSpPr>
          <p:cNvPr id="7" name="Pole tekstowe 6"/>
          <p:cNvSpPr txBox="1"/>
          <p:nvPr/>
        </p:nvSpPr>
        <p:spPr>
          <a:xfrm>
            <a:off x="2194943" y="641225"/>
            <a:ext cx="415636" cy="369332"/>
          </a:xfrm>
          <a:prstGeom prst="rect">
            <a:avLst/>
          </a:prstGeom>
          <a:noFill/>
        </p:spPr>
        <p:txBody>
          <a:bodyPr wrap="square" rtlCol="0">
            <a:spAutoFit/>
          </a:bodyPr>
          <a:lstStyle/>
          <a:p>
            <a:pPr algn="r" rtl="0"/>
            <a:r>
              <a:rPr lang="pl-PL" sz="1800" noProof="0">
                <a:solidFill>
                  <a:schemeClr val="accent6"/>
                </a:solidFill>
                <a:latin typeface="Wingdings 3" panose="05040102010807070707" pitchFamily="18" charset="2"/>
              </a:rPr>
              <a:t>z</a:t>
            </a:r>
            <a:endParaRPr lang="pl-PL"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4" name="Prostokąt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Prostokąt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Pole tekstowe 10"/>
          <p:cNvSpPr txBox="1"/>
          <p:nvPr/>
        </p:nvSpPr>
        <p:spPr>
          <a:xfrm>
            <a:off x="2191843" y="2962586"/>
            <a:ext cx="415636" cy="369332"/>
          </a:xfrm>
          <a:prstGeom prst="rect">
            <a:avLst/>
          </a:prstGeom>
          <a:noFill/>
        </p:spPr>
        <p:txBody>
          <a:bodyPr wrap="square" rtlCol="0">
            <a:spAutoFit/>
          </a:bodyPr>
          <a:lstStyle/>
          <a:p>
            <a:pPr algn="r" rtl="0"/>
            <a:r>
              <a:rPr lang="pl-PL" sz="1800" noProof="0">
                <a:solidFill>
                  <a:schemeClr val="accent6"/>
                </a:solidFill>
                <a:latin typeface="Wingdings 3" panose="05040102010807070707" pitchFamily="18" charset="2"/>
              </a:rPr>
              <a:t>z</a:t>
            </a:r>
            <a:endParaRPr lang="pl-PL" sz="1000" noProof="0">
              <a:solidFill>
                <a:schemeClr val="accent6"/>
              </a:solidFill>
              <a:latin typeface="MS Shell Dlg 2" panose="020B0604030504040204" pitchFamily="34" charset="0"/>
            </a:endParaRPr>
          </a:p>
        </p:txBody>
      </p:sp>
      <p:sp>
        <p:nvSpPr>
          <p:cNvPr id="2" name="Tytuł 1"/>
          <p:cNvSpPr>
            <a:spLocks noGrp="1"/>
          </p:cNvSpPr>
          <p:nvPr>
            <p:ph type="title" hasCustomPrompt="1"/>
          </p:nvPr>
        </p:nvSpPr>
        <p:spPr>
          <a:xfrm>
            <a:off x="2609873" y="3147254"/>
            <a:ext cx="7956560" cy="1424746"/>
          </a:xfrm>
        </p:spPr>
        <p:txBody>
          <a:bodyPr rtlCol="0" anchor="t">
            <a:normAutofit/>
          </a:bodyPr>
          <a:lstStyle>
            <a:lvl1pPr algn="r">
              <a:defRPr sz="3200"/>
            </a:lvl1pPr>
          </a:lstStyle>
          <a:p>
            <a:pPr rtl="0"/>
            <a:r>
              <a:rPr lang="pl-PL" noProof="0"/>
              <a:t>Kliknij, aby edytować styl wzorca tytułu</a:t>
            </a:r>
          </a:p>
        </p:txBody>
      </p:sp>
      <p:sp>
        <p:nvSpPr>
          <p:cNvPr id="3" name="Tekst — symbol zastępczy 2"/>
          <p:cNvSpPr>
            <a:spLocks noGrp="1"/>
          </p:cNvSpPr>
          <p:nvPr>
            <p:ph type="body" idx="1" hasCustomPrompt="1"/>
          </p:nvPr>
        </p:nvSpPr>
        <p:spPr>
          <a:xfrm>
            <a:off x="2773968" y="2268786"/>
            <a:ext cx="7791931" cy="878468"/>
          </a:xfrm>
        </p:spPr>
        <p:txBody>
          <a:bodyPr tIns="0" rtlCol="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l-PL" noProof="0"/>
              <a:t>Edytuj style wzorca tekstu</a:t>
            </a:r>
          </a:p>
        </p:txBody>
      </p:sp>
      <p:sp>
        <p:nvSpPr>
          <p:cNvPr id="4" name="Data — symbol zastępczy 3"/>
          <p:cNvSpPr>
            <a:spLocks noGrp="1"/>
          </p:cNvSpPr>
          <p:nvPr>
            <p:ph type="dt" sz="half" idx="10"/>
          </p:nvPr>
        </p:nvSpPr>
        <p:spPr/>
        <p:txBody>
          <a:bodyPr rtlCol="0"/>
          <a:lstStyle/>
          <a:p>
            <a:pPr rtl="0"/>
            <a:fld id="{E3021D01-B186-436D-AD51-A109B3D6F099}" type="datetime1">
              <a:rPr lang="pl-PL" noProof="0" smtClean="0"/>
              <a:t>25.04.2022</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Tree>
    <p:extLst>
      <p:ext uri="{BB962C8B-B14F-4D97-AF65-F5344CB8AC3E}">
        <p14:creationId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6" name="Prostokąt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Prostokąt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a:xfrm>
            <a:off x="2609873" y="805817"/>
            <a:ext cx="7950984" cy="1081705"/>
          </a:xfrm>
        </p:spPr>
        <p:txBody>
          <a:bodyPr rtlCol="0"/>
          <a:lstStyle/>
          <a:p>
            <a:pPr rtl="0"/>
            <a:r>
              <a:rPr lang="pl-PL" noProof="0"/>
              <a:t>Kliknij, aby edytować styl wzorca tytułu</a:t>
            </a:r>
          </a:p>
        </p:txBody>
      </p:sp>
      <p:sp>
        <p:nvSpPr>
          <p:cNvPr id="3" name="Zawartość — symbol zastępczy 2"/>
          <p:cNvSpPr>
            <a:spLocks noGrp="1"/>
          </p:cNvSpPr>
          <p:nvPr>
            <p:ph sz="half" idx="1" hasCustomPrompt="1"/>
          </p:nvPr>
        </p:nvSpPr>
        <p:spPr>
          <a:xfrm>
            <a:off x="2605374" y="2052116"/>
            <a:ext cx="3891960" cy="3997828"/>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Zawartość — symbol zastępczy 3"/>
          <p:cNvSpPr>
            <a:spLocks noGrp="1"/>
          </p:cNvSpPr>
          <p:nvPr>
            <p:ph sz="half" idx="2" hasCustomPrompt="1"/>
          </p:nvPr>
        </p:nvSpPr>
        <p:spPr>
          <a:xfrm>
            <a:off x="6666636" y="2052114"/>
            <a:ext cx="3894222" cy="3997829"/>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Data — symbol zastępczy 4"/>
          <p:cNvSpPr>
            <a:spLocks noGrp="1"/>
          </p:cNvSpPr>
          <p:nvPr>
            <p:ph type="dt" sz="half" idx="10"/>
          </p:nvPr>
        </p:nvSpPr>
        <p:spPr/>
        <p:txBody>
          <a:bodyPr rtlCol="0"/>
          <a:lstStyle/>
          <a:p>
            <a:pPr rtl="0"/>
            <a:fld id="{899C7640-831E-446C-86EC-39E6D58855B8}" type="datetime1">
              <a:rPr lang="pl-PL" noProof="0" smtClean="0"/>
              <a:t>25.04.2022</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
        <p:nvSpPr>
          <p:cNvPr id="10" name="Pole tekstowe 9"/>
          <p:cNvSpPr txBox="1"/>
          <p:nvPr/>
        </p:nvSpPr>
        <p:spPr>
          <a:xfrm>
            <a:off x="2196172" y="641223"/>
            <a:ext cx="415636" cy="369332"/>
          </a:xfrm>
          <a:prstGeom prst="rect">
            <a:avLst/>
          </a:prstGeom>
          <a:noFill/>
        </p:spPr>
        <p:txBody>
          <a:bodyPr wrap="square" rtlCol="0">
            <a:spAutoFit/>
          </a:bodyPr>
          <a:lstStyle/>
          <a:p>
            <a:pPr algn="r" rtl="0"/>
            <a:r>
              <a:rPr lang="pl-PL" sz="1800" noProof="0">
                <a:solidFill>
                  <a:schemeClr val="accent6"/>
                </a:solidFill>
                <a:latin typeface="Wingdings 3" panose="05040102010807070707" pitchFamily="18" charset="2"/>
              </a:rPr>
              <a:t>z</a:t>
            </a:r>
            <a:endParaRPr lang="pl-PL"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0" name="Prostokąt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Prostokąt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Pole tekstowe 11"/>
          <p:cNvSpPr txBox="1"/>
          <p:nvPr/>
        </p:nvSpPr>
        <p:spPr>
          <a:xfrm>
            <a:off x="2193650" y="636424"/>
            <a:ext cx="415636" cy="369332"/>
          </a:xfrm>
          <a:prstGeom prst="rect">
            <a:avLst/>
          </a:prstGeom>
          <a:noFill/>
        </p:spPr>
        <p:txBody>
          <a:bodyPr wrap="square" rtlCol="0">
            <a:spAutoFit/>
          </a:bodyPr>
          <a:lstStyle/>
          <a:p>
            <a:pPr algn="r" rtl="0"/>
            <a:r>
              <a:rPr lang="pl-PL" sz="1800" noProof="0">
                <a:solidFill>
                  <a:schemeClr val="accent6"/>
                </a:solidFill>
                <a:latin typeface="Wingdings 3" panose="05040102010807070707" pitchFamily="18" charset="2"/>
              </a:rPr>
              <a:t>z</a:t>
            </a:r>
            <a:endParaRPr lang="pl-PL" sz="1000" noProof="0">
              <a:solidFill>
                <a:schemeClr val="accent6"/>
              </a:solidFill>
              <a:latin typeface="MS Shell Dlg 2" panose="020B0604030504040204" pitchFamily="34" charset="0"/>
            </a:endParaRPr>
          </a:p>
        </p:txBody>
      </p:sp>
      <p:sp>
        <p:nvSpPr>
          <p:cNvPr id="2" name="Tytuł 1"/>
          <p:cNvSpPr>
            <a:spLocks noGrp="1"/>
          </p:cNvSpPr>
          <p:nvPr>
            <p:ph type="title" hasCustomPrompt="1"/>
          </p:nvPr>
        </p:nvSpPr>
        <p:spPr>
          <a:xfrm>
            <a:off x="2609873" y="805818"/>
            <a:ext cx="7956560" cy="1078348"/>
          </a:xfrm>
        </p:spPr>
        <p:txBody>
          <a:bodyPr rtlCol="0"/>
          <a:lstStyle/>
          <a:p>
            <a:pPr rtl="0"/>
            <a:r>
              <a:rPr lang="pl-PL" noProof="0"/>
              <a:t>Kliknij, aby edytować styl wzorca tytułu</a:t>
            </a:r>
          </a:p>
        </p:txBody>
      </p:sp>
      <p:sp>
        <p:nvSpPr>
          <p:cNvPr id="3" name="Tekst — symbol zastępczy 2"/>
          <p:cNvSpPr>
            <a:spLocks noGrp="1"/>
          </p:cNvSpPr>
          <p:nvPr>
            <p:ph type="body" idx="1" hasCustomPrompt="1"/>
          </p:nvPr>
        </p:nvSpPr>
        <p:spPr>
          <a:xfrm>
            <a:off x="2609285" y="2052115"/>
            <a:ext cx="3896467"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4" name="Zawartość — symbol zastępczy 3"/>
          <p:cNvSpPr>
            <a:spLocks noGrp="1"/>
          </p:cNvSpPr>
          <p:nvPr>
            <p:ph sz="half" idx="2" hasCustomPrompt="1"/>
          </p:nvPr>
        </p:nvSpPr>
        <p:spPr>
          <a:xfrm>
            <a:off x="2609285" y="2851331"/>
            <a:ext cx="3893623" cy="3071434"/>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p:cNvSpPr>
            <a:spLocks noGrp="1"/>
          </p:cNvSpPr>
          <p:nvPr>
            <p:ph type="body" sz="quarter" idx="3" hasCustomPrompt="1"/>
          </p:nvPr>
        </p:nvSpPr>
        <p:spPr>
          <a:xfrm>
            <a:off x="6666634" y="2052115"/>
            <a:ext cx="3899798"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6" name="Zawartość — symbol zastępczy 5"/>
          <p:cNvSpPr>
            <a:spLocks noGrp="1"/>
          </p:cNvSpPr>
          <p:nvPr>
            <p:ph sz="quarter" idx="4" hasCustomPrompt="1"/>
          </p:nvPr>
        </p:nvSpPr>
        <p:spPr>
          <a:xfrm>
            <a:off x="6666635" y="2851331"/>
            <a:ext cx="3899798" cy="3071434"/>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7" name="Data — symbol zastępczy 6"/>
          <p:cNvSpPr>
            <a:spLocks noGrp="1"/>
          </p:cNvSpPr>
          <p:nvPr>
            <p:ph type="dt" sz="half" idx="10"/>
          </p:nvPr>
        </p:nvSpPr>
        <p:spPr/>
        <p:txBody>
          <a:bodyPr rtlCol="0"/>
          <a:lstStyle/>
          <a:p>
            <a:pPr rtl="0"/>
            <a:fld id="{3382AE03-7397-4306-8150-198A96CCDAD0}" type="datetime1">
              <a:rPr lang="pl-PL" noProof="0" smtClean="0"/>
              <a:t>25.04.2022</a:t>
            </a:fld>
            <a:endParaRPr lang="pl-PL" noProof="0"/>
          </a:p>
        </p:txBody>
      </p:sp>
      <p:sp>
        <p:nvSpPr>
          <p:cNvPr id="8" name="Stopka — symbol zastępczy 7"/>
          <p:cNvSpPr>
            <a:spLocks noGrp="1"/>
          </p:cNvSpPr>
          <p:nvPr>
            <p:ph type="ftr" sz="quarter" idx="11"/>
          </p:nvPr>
        </p:nvSpPr>
        <p:spPr/>
        <p:txBody>
          <a:bodyPr rtlCol="0"/>
          <a:lstStyle/>
          <a:p>
            <a:pPr rtl="0"/>
            <a:endParaRPr lang="pl-PL" noProof="0"/>
          </a:p>
        </p:txBody>
      </p:sp>
      <p:sp>
        <p:nvSpPr>
          <p:cNvPr id="9" name="Numer slajdu — symbol zastępczy 8"/>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Tree>
    <p:extLst>
      <p:ext uri="{BB962C8B-B14F-4D97-AF65-F5344CB8AC3E}">
        <p14:creationId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13" name="Prostokąt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Prostokąt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Data — symbol zastępczy 2"/>
          <p:cNvSpPr>
            <a:spLocks noGrp="1"/>
          </p:cNvSpPr>
          <p:nvPr>
            <p:ph type="dt" sz="half" idx="10"/>
          </p:nvPr>
        </p:nvSpPr>
        <p:spPr/>
        <p:txBody>
          <a:bodyPr rtlCol="0"/>
          <a:lstStyle/>
          <a:p>
            <a:pPr rtl="0"/>
            <a:fld id="{2725C51D-E5B7-4C11-89F4-BB0402BD62F0}" type="datetime1">
              <a:rPr lang="pl-PL" noProof="0" smtClean="0"/>
              <a:t>25.04.2022</a:t>
            </a:fld>
            <a:endParaRPr lang="pl-PL" noProof="0"/>
          </a:p>
        </p:txBody>
      </p:sp>
      <p:sp>
        <p:nvSpPr>
          <p:cNvPr id="4" name="Stopka — symbol zastępczy 3"/>
          <p:cNvSpPr>
            <a:spLocks noGrp="1"/>
          </p:cNvSpPr>
          <p:nvPr>
            <p:ph type="ftr" sz="quarter" idx="11"/>
          </p:nvPr>
        </p:nvSpPr>
        <p:spPr/>
        <p:txBody>
          <a:bodyPr rtlCol="0"/>
          <a:lstStyle/>
          <a:p>
            <a:pPr rtl="0"/>
            <a:endParaRPr lang="pl-PL" noProof="0"/>
          </a:p>
        </p:txBody>
      </p:sp>
      <p:sp>
        <p:nvSpPr>
          <p:cNvPr id="5" name="Numer slajdu — symbol zastępczy 4"/>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
        <p:nvSpPr>
          <p:cNvPr id="8" name="Pole tekstowe 7"/>
          <p:cNvSpPr txBox="1"/>
          <p:nvPr/>
        </p:nvSpPr>
        <p:spPr>
          <a:xfrm>
            <a:off x="2196172" y="641226"/>
            <a:ext cx="415636" cy="369332"/>
          </a:xfrm>
          <a:prstGeom prst="rect">
            <a:avLst/>
          </a:prstGeom>
          <a:noFill/>
        </p:spPr>
        <p:txBody>
          <a:bodyPr wrap="square" rtlCol="0">
            <a:spAutoFit/>
          </a:bodyPr>
          <a:lstStyle/>
          <a:p>
            <a:pPr algn="r" rtl="0"/>
            <a:r>
              <a:rPr lang="pl-PL" sz="1800" noProof="0">
                <a:solidFill>
                  <a:schemeClr val="accent6"/>
                </a:solidFill>
                <a:latin typeface="Wingdings 3" panose="05040102010807070707" pitchFamily="18" charset="2"/>
              </a:rPr>
              <a:t>z</a:t>
            </a:r>
            <a:endParaRPr lang="pl-PL"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12" name="Prostokąt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ostokąt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a — symbol zastępczy 1"/>
          <p:cNvSpPr>
            <a:spLocks noGrp="1"/>
          </p:cNvSpPr>
          <p:nvPr>
            <p:ph type="dt" sz="half" idx="10"/>
          </p:nvPr>
        </p:nvSpPr>
        <p:spPr/>
        <p:txBody>
          <a:bodyPr rtlCol="0"/>
          <a:lstStyle/>
          <a:p>
            <a:pPr rtl="0"/>
            <a:fld id="{031ED9FE-F9D6-4209-BEA9-95503D6EE49E}" type="datetime1">
              <a:rPr lang="pl-PL" noProof="0" smtClean="0"/>
              <a:t>25.04.2022</a:t>
            </a:fld>
            <a:endParaRPr lang="pl-PL" noProof="0"/>
          </a:p>
        </p:txBody>
      </p:sp>
      <p:sp>
        <p:nvSpPr>
          <p:cNvPr id="3" name="Stopka — symbol zastępczy 2"/>
          <p:cNvSpPr>
            <a:spLocks noGrp="1"/>
          </p:cNvSpPr>
          <p:nvPr>
            <p:ph type="ftr" sz="quarter" idx="11"/>
          </p:nvPr>
        </p:nvSpPr>
        <p:spPr/>
        <p:txBody>
          <a:bodyPr rtlCol="0"/>
          <a:lstStyle/>
          <a:p>
            <a:pPr rtl="0"/>
            <a:endParaRPr lang="pl-PL" noProof="0"/>
          </a:p>
        </p:txBody>
      </p:sp>
      <p:sp>
        <p:nvSpPr>
          <p:cNvPr id="4" name="Numer slajdu — symbol zastępczy 3"/>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Tree>
    <p:extLst>
      <p:ext uri="{BB962C8B-B14F-4D97-AF65-F5344CB8AC3E}">
        <p14:creationId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5" name="Prostokąt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Prostokąt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Pole tekstowe 9"/>
          <p:cNvSpPr txBox="1"/>
          <p:nvPr/>
        </p:nvSpPr>
        <p:spPr>
          <a:xfrm>
            <a:off x="1554154" y="1127550"/>
            <a:ext cx="415636" cy="369332"/>
          </a:xfrm>
          <a:prstGeom prst="rect">
            <a:avLst/>
          </a:prstGeom>
          <a:noFill/>
        </p:spPr>
        <p:txBody>
          <a:bodyPr wrap="square" rtlCol="0">
            <a:spAutoFit/>
          </a:bodyPr>
          <a:lstStyle/>
          <a:p>
            <a:pPr algn="r" rtl="0"/>
            <a:r>
              <a:rPr lang="pl-PL" sz="1800" noProof="0">
                <a:solidFill>
                  <a:schemeClr val="accent6"/>
                </a:solidFill>
                <a:latin typeface="Wingdings 3" panose="05040102010807070707" pitchFamily="18" charset="2"/>
              </a:rPr>
              <a:t>z</a:t>
            </a:r>
            <a:endParaRPr lang="pl-PL" sz="1000" noProof="0">
              <a:solidFill>
                <a:schemeClr val="accent6"/>
              </a:solidFill>
              <a:latin typeface="MS Shell Dlg 2" panose="020B0604030504040204" pitchFamily="34" charset="0"/>
            </a:endParaRPr>
          </a:p>
        </p:txBody>
      </p:sp>
      <p:sp>
        <p:nvSpPr>
          <p:cNvPr id="2" name="Tytuł 1"/>
          <p:cNvSpPr>
            <a:spLocks noGrp="1"/>
          </p:cNvSpPr>
          <p:nvPr>
            <p:ph type="title" hasCustomPrompt="1"/>
          </p:nvPr>
        </p:nvSpPr>
        <p:spPr>
          <a:xfrm>
            <a:off x="1970323" y="1282451"/>
            <a:ext cx="2664361" cy="1903241"/>
          </a:xfrm>
        </p:spPr>
        <p:txBody>
          <a:bodyPr rtlCol="0" anchor="b">
            <a:normAutofit/>
          </a:bodyPr>
          <a:lstStyle>
            <a:lvl1pPr algn="l">
              <a:defRPr sz="2400"/>
            </a:lvl1pPr>
          </a:lstStyle>
          <a:p>
            <a:pPr rtl="0"/>
            <a:r>
              <a:rPr lang="pl-PL" noProof="0"/>
              <a:t>Kliknij, aby edytować styl wzorca tytułu</a:t>
            </a:r>
          </a:p>
        </p:txBody>
      </p:sp>
      <p:sp>
        <p:nvSpPr>
          <p:cNvPr id="3" name="Zawartość — symbol zastępczy 2"/>
          <p:cNvSpPr>
            <a:spLocks noGrp="1"/>
          </p:cNvSpPr>
          <p:nvPr>
            <p:ph idx="1" hasCustomPrompt="1"/>
          </p:nvPr>
        </p:nvSpPr>
        <p:spPr>
          <a:xfrm>
            <a:off x="5120154" y="805818"/>
            <a:ext cx="5446278" cy="5244126"/>
          </a:xfrm>
        </p:spPr>
        <p:txBody>
          <a:bodyPr rtlCol="0" anchor="ct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Tekst — symbol zastępczy 3"/>
          <p:cNvSpPr>
            <a:spLocks noGrp="1"/>
          </p:cNvSpPr>
          <p:nvPr>
            <p:ph type="body" sz="half" idx="2" hasCustomPrompt="1"/>
          </p:nvPr>
        </p:nvSpPr>
        <p:spPr>
          <a:xfrm>
            <a:off x="1970322" y="3186154"/>
            <a:ext cx="2664361" cy="2386397"/>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p>
            <a:pPr rtl="0"/>
            <a:fld id="{E827E780-721B-4566-A76F-73D468FB71EF}" type="datetime1">
              <a:rPr lang="pl-PL" noProof="0" smtClean="0"/>
              <a:t>25.04.2022</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Tree>
    <p:extLst>
      <p:ext uri="{BB962C8B-B14F-4D97-AF65-F5344CB8AC3E}">
        <p14:creationId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9" name="Prostokąt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Prostokąt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raz — symbol zastępczy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rtlCol="0"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p>
        </p:txBody>
      </p:sp>
      <p:sp>
        <p:nvSpPr>
          <p:cNvPr id="10" name="Pole tekstowe 9"/>
          <p:cNvSpPr txBox="1"/>
          <p:nvPr/>
        </p:nvSpPr>
        <p:spPr>
          <a:xfrm>
            <a:off x="1554686" y="1127550"/>
            <a:ext cx="415636" cy="369332"/>
          </a:xfrm>
          <a:prstGeom prst="rect">
            <a:avLst/>
          </a:prstGeom>
          <a:noFill/>
        </p:spPr>
        <p:txBody>
          <a:bodyPr wrap="square" rtlCol="0">
            <a:spAutoFit/>
          </a:bodyPr>
          <a:lstStyle/>
          <a:p>
            <a:pPr algn="r" rtl="0"/>
            <a:r>
              <a:rPr lang="pl-PL" sz="1800" noProof="0">
                <a:solidFill>
                  <a:schemeClr val="accent6"/>
                </a:solidFill>
                <a:latin typeface="Wingdings 3" panose="05040102010807070707" pitchFamily="18" charset="2"/>
              </a:rPr>
              <a:t>z</a:t>
            </a:r>
            <a:endParaRPr lang="pl-PL" sz="1000" noProof="0">
              <a:solidFill>
                <a:schemeClr val="accent6"/>
              </a:solidFill>
              <a:latin typeface="MS Shell Dlg 2" panose="020B0604030504040204" pitchFamily="34" charset="0"/>
            </a:endParaRPr>
          </a:p>
        </p:txBody>
      </p:sp>
      <p:sp>
        <p:nvSpPr>
          <p:cNvPr id="2" name="Tytuł 1"/>
          <p:cNvSpPr>
            <a:spLocks noGrp="1"/>
          </p:cNvSpPr>
          <p:nvPr>
            <p:ph type="title" hasCustomPrompt="1"/>
          </p:nvPr>
        </p:nvSpPr>
        <p:spPr>
          <a:xfrm>
            <a:off x="1971241" y="1282452"/>
            <a:ext cx="3970986" cy="1900473"/>
          </a:xfrm>
        </p:spPr>
        <p:txBody>
          <a:bodyPr rtlCol="0" anchor="b">
            <a:normAutofit/>
          </a:bodyPr>
          <a:lstStyle>
            <a:lvl1pPr algn="l">
              <a:defRPr sz="3200"/>
            </a:lvl1pPr>
          </a:lstStyle>
          <a:p>
            <a:pPr rtl="0"/>
            <a:r>
              <a:rPr lang="pl-PL" noProof="0"/>
              <a:t>Kliknij, aby edytować styl wzorca tytułu</a:t>
            </a:r>
          </a:p>
        </p:txBody>
      </p:sp>
      <p:sp>
        <p:nvSpPr>
          <p:cNvPr id="4" name="Tekst — symbol zastępczy 3"/>
          <p:cNvSpPr>
            <a:spLocks noGrp="1"/>
          </p:cNvSpPr>
          <p:nvPr>
            <p:ph type="body" sz="half" idx="2" hasCustomPrompt="1"/>
          </p:nvPr>
        </p:nvSpPr>
        <p:spPr>
          <a:xfrm>
            <a:off x="1970322" y="3182928"/>
            <a:ext cx="3971874" cy="2386394"/>
          </a:xfrm>
        </p:spPr>
        <p:txBody>
          <a:bodyPr rtlCol="0">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5" name="Data — symbol zastępczy 4"/>
          <p:cNvSpPr>
            <a:spLocks noGrp="1"/>
          </p:cNvSpPr>
          <p:nvPr>
            <p:ph type="dt" sz="half" idx="10"/>
          </p:nvPr>
        </p:nvSpPr>
        <p:spPr/>
        <p:txBody>
          <a:bodyPr rtlCol="0"/>
          <a:lstStyle/>
          <a:p>
            <a:pPr rtl="0"/>
            <a:fld id="{4EEF2E2D-1928-4A56-A18F-AC6C1D49A0C2}" type="datetime1">
              <a:rPr lang="pl-PL" noProof="0" smtClean="0"/>
              <a:t>25.04.2022</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600CBFCC-E1FF-473E-BF42-70E7405CF173}" type="slidenum">
              <a:rPr lang="pl-PL" noProof="0" smtClean="0"/>
              <a:t>‹#›</a:t>
            </a:fld>
            <a:endParaRPr lang="pl-PL" noProof="0"/>
          </a:p>
        </p:txBody>
      </p:sp>
    </p:spTree>
    <p:extLst>
      <p:ext uri="{BB962C8B-B14F-4D97-AF65-F5344CB8AC3E}">
        <p14:creationId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Obraz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Obraz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Prostokąt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 symbol zastępczy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pPr rtl="0"/>
            <a:r>
              <a:rPr lang="pl-PL" noProof="0"/>
              <a:t>Kliknij, aby edytować styl wzorca tytułu</a:t>
            </a:r>
          </a:p>
        </p:txBody>
      </p:sp>
      <p:sp>
        <p:nvSpPr>
          <p:cNvPr id="3" name="Tekst — symbol zastępczy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a:p>
            <a:pPr lvl="5" rtl="0"/>
            <a:r>
              <a:rPr lang="pl-PL" noProof="0"/>
              <a:t>Szósty poziom</a:t>
            </a:r>
          </a:p>
          <a:p>
            <a:pPr lvl="6" rtl="0"/>
            <a:r>
              <a:rPr lang="pl-PL" noProof="0"/>
              <a:t>Siódmy poziom</a:t>
            </a:r>
          </a:p>
          <a:p>
            <a:pPr lvl="7" rtl="0"/>
            <a:r>
              <a:rPr lang="pl-PL" noProof="0"/>
              <a:t>Ósmy poziom</a:t>
            </a:r>
          </a:p>
          <a:p>
            <a:pPr lvl="8" rtl="0"/>
            <a:r>
              <a:rPr lang="pl-PL" noProof="0"/>
              <a:t>Dziewiąty poziom</a:t>
            </a:r>
          </a:p>
        </p:txBody>
      </p:sp>
      <p:sp>
        <p:nvSpPr>
          <p:cNvPr id="4" name="Data — symbol zastępczy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rtl="0"/>
            <a:fld id="{2E46BC86-2D9A-4E29-8F80-90D4E6B00101}" type="datetime1">
              <a:rPr lang="pl-PL" noProof="0" smtClean="0"/>
              <a:t>25.04.2022</a:t>
            </a:fld>
            <a:endParaRPr lang="pl-PL" noProof="0"/>
          </a:p>
        </p:txBody>
      </p:sp>
      <p:sp>
        <p:nvSpPr>
          <p:cNvPr id="5" name="Stopka — symbol zastępczy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pPr rtl="0"/>
            <a:endParaRPr lang="pl-PL" noProof="0"/>
          </a:p>
        </p:txBody>
      </p:sp>
      <p:sp>
        <p:nvSpPr>
          <p:cNvPr id="6" name="Numer slajdu — symbol zastępczy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pPr rtl="0"/>
            <a:fld id="{600CBFCC-E1FF-473E-BF42-70E7405CF173}" type="slidenum">
              <a:rPr lang="pl-PL" noProof="0" smtClean="0"/>
              <a:t>‹#›</a:t>
            </a:fld>
            <a:endParaRPr lang="pl-PL" noProof="0"/>
          </a:p>
        </p:txBody>
      </p:sp>
      <p:sp>
        <p:nvSpPr>
          <p:cNvPr id="57" name="Prostokąt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0">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3" name="Picture 12">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4" name="Rectangle 14">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FB28281-3783-403A-B1AB-0182A003DFE3}"/>
              </a:ext>
            </a:extLst>
          </p:cNvPr>
          <p:cNvSpPr>
            <a:spLocks noGrp="1"/>
          </p:cNvSpPr>
          <p:nvPr>
            <p:ph type="ctrTitle"/>
          </p:nvPr>
        </p:nvSpPr>
        <p:spPr>
          <a:xfrm>
            <a:off x="1974254" y="5166421"/>
            <a:ext cx="8445357" cy="883524"/>
          </a:xfrm>
        </p:spPr>
        <p:txBody>
          <a:bodyPr rtlCol="0">
            <a:normAutofit/>
          </a:bodyPr>
          <a:lstStyle/>
          <a:p>
            <a:pPr rtl="0"/>
            <a:r>
              <a:rPr lang="pl-PL" sz="4800">
                <a:cs typeface="Arial"/>
              </a:rPr>
              <a:t>NETTLE</a:t>
            </a:r>
            <a:endParaRPr lang="pl-PL" sz="4800"/>
          </a:p>
        </p:txBody>
      </p:sp>
      <p:sp>
        <p:nvSpPr>
          <p:cNvPr id="3" name="Podtytuł 2">
            <a:extLst>
              <a:ext uri="{FF2B5EF4-FFF2-40B4-BE49-F238E27FC236}">
                <a16:creationId xmlns:a16="http://schemas.microsoft.com/office/drawing/2014/main" id="{C4542EAC-8BF3-4BFD-9891-145BC49409C2}"/>
              </a:ext>
            </a:extLst>
          </p:cNvPr>
          <p:cNvSpPr>
            <a:spLocks noGrp="1"/>
          </p:cNvSpPr>
          <p:nvPr>
            <p:ph type="subTitle" idx="1"/>
          </p:nvPr>
        </p:nvSpPr>
        <p:spPr>
          <a:xfrm>
            <a:off x="2133536" y="4752007"/>
            <a:ext cx="8286075" cy="414413"/>
          </a:xfrm>
        </p:spPr>
        <p:txBody>
          <a:bodyPr rtlCol="0">
            <a:normAutofit/>
          </a:bodyPr>
          <a:lstStyle/>
          <a:p>
            <a:pPr rtl="0"/>
            <a:r>
              <a:rPr lang="pl-PL">
                <a:cs typeface="Arial"/>
              </a:rPr>
              <a:t>.</a:t>
            </a:r>
            <a:endParaRPr lang="pl-PL"/>
          </a:p>
        </p:txBody>
      </p:sp>
      <p:sp>
        <p:nvSpPr>
          <p:cNvPr id="19" name="Rectangle 18">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roślina, zielony, liść, dłoń&#10;&#10;Opis wygenerowany automatycznie">
            <a:extLst>
              <a:ext uri="{FF2B5EF4-FFF2-40B4-BE49-F238E27FC236}">
                <a16:creationId xmlns:a16="http://schemas.microsoft.com/office/drawing/2014/main" id="{04F68D87-89AF-DCE3-6991-2EF6EBAF02B0}"/>
              </a:ext>
            </a:extLst>
          </p:cNvPr>
          <p:cNvPicPr>
            <a:picLocks noChangeAspect="1"/>
          </p:cNvPicPr>
          <p:nvPr/>
        </p:nvPicPr>
        <p:blipFill rotWithShape="1">
          <a:blip r:embed="rId6"/>
          <a:srcRect t="21972" r="-1" b="19854"/>
          <a:stretch/>
        </p:blipFill>
        <p:spPr>
          <a:xfrm>
            <a:off x="1005401" y="-1"/>
            <a:ext cx="10380133" cy="4030679"/>
          </a:xfrm>
          <a:prstGeom prst="rect">
            <a:avLst/>
          </a:prstGeom>
          <a:ln>
            <a:solidFill>
              <a:schemeClr val="accent6"/>
            </a:solidFill>
          </a:ln>
        </p:spPr>
      </p:pic>
      <p:sp>
        <p:nvSpPr>
          <p:cNvPr id="21" name="Rectangle 20">
            <a:extLst>
              <a:ext uri="{FF2B5EF4-FFF2-40B4-BE49-F238E27FC236}">
                <a16:creationId xmlns:a16="http://schemas.microsoft.com/office/drawing/2014/main" id="{588507C5-B772-411D-B50E-0C075AD25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6">
            <a:extLst>
              <a:ext uri="{FF2B5EF4-FFF2-40B4-BE49-F238E27FC236}">
                <a16:creationId xmlns:a16="http://schemas.microsoft.com/office/drawing/2014/main" id="{6E9DA501-1DB8-2266-0C7F-0827BE2174CE}"/>
              </a:ext>
            </a:extLst>
          </p:cNvPr>
          <p:cNvPicPr>
            <a:picLocks noChangeAspect="1"/>
          </p:cNvPicPr>
          <p:nvPr/>
        </p:nvPicPr>
        <p:blipFill>
          <a:blip r:embed="rId7"/>
          <a:stretch>
            <a:fillRect/>
          </a:stretch>
        </p:blipFill>
        <p:spPr>
          <a:xfrm>
            <a:off x="1276813" y="4301583"/>
            <a:ext cx="2092713" cy="1479396"/>
          </a:xfrm>
          <a:prstGeom prst="rect">
            <a:avLst/>
          </a:prstGeom>
        </p:spPr>
      </p:pic>
      <p:pic>
        <p:nvPicPr>
          <p:cNvPr id="9" name="Obraz 9">
            <a:extLst>
              <a:ext uri="{FF2B5EF4-FFF2-40B4-BE49-F238E27FC236}">
                <a16:creationId xmlns:a16="http://schemas.microsoft.com/office/drawing/2014/main" id="{8AEB1F7F-29CD-1229-773B-134A1EA6B1FD}"/>
              </a:ext>
            </a:extLst>
          </p:cNvPr>
          <p:cNvPicPr>
            <a:picLocks noChangeAspect="1"/>
          </p:cNvPicPr>
          <p:nvPr/>
        </p:nvPicPr>
        <p:blipFill>
          <a:blip r:embed="rId8"/>
          <a:stretch>
            <a:fillRect/>
          </a:stretch>
        </p:blipFill>
        <p:spPr>
          <a:xfrm>
            <a:off x="3605558" y="4268592"/>
            <a:ext cx="1579759" cy="1536082"/>
          </a:xfrm>
          <a:prstGeom prst="rect">
            <a:avLst/>
          </a:prstGeom>
        </p:spPr>
      </p:pic>
      <p:pic>
        <p:nvPicPr>
          <p:cNvPr id="10" name="Obraz 10" descr="Obraz zawierający tekst&#10;&#10;Opis wygenerowany automatycznie">
            <a:extLst>
              <a:ext uri="{FF2B5EF4-FFF2-40B4-BE49-F238E27FC236}">
                <a16:creationId xmlns:a16="http://schemas.microsoft.com/office/drawing/2014/main" id="{E7538646-DBD5-1147-E80D-04412BDA28E6}"/>
              </a:ext>
            </a:extLst>
          </p:cNvPr>
          <p:cNvPicPr>
            <a:picLocks noChangeAspect="1"/>
          </p:cNvPicPr>
          <p:nvPr/>
        </p:nvPicPr>
        <p:blipFill>
          <a:blip r:embed="rId9"/>
          <a:stretch>
            <a:fillRect/>
          </a:stretch>
        </p:blipFill>
        <p:spPr>
          <a:xfrm>
            <a:off x="1276814" y="5912351"/>
            <a:ext cx="3867616" cy="794758"/>
          </a:xfrm>
          <a:prstGeom prst="rect">
            <a:avLst/>
          </a:prstGeom>
        </p:spPr>
      </p:pic>
    </p:spTree>
    <p:extLst>
      <p:ext uri="{BB962C8B-B14F-4D97-AF65-F5344CB8AC3E}">
        <p14:creationId xmlns:p14="http://schemas.microsoft.com/office/powerpoint/2010/main" val="55372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961F17-D0E4-4576-8697-C062B28F3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F1AEC-0327-4A10-AED3-E227ACAEBC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C839742D-6F41-4E7D-9C32-1D9825B40F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5F3ADA23-8B3C-4029-923E-81303CBE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EAE543-FFF6-43C7-AD71-A9856C6E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DD5168B-1ED7-B21C-E909-9D091DB84577}"/>
              </a:ext>
            </a:extLst>
          </p:cNvPr>
          <p:cNvSpPr>
            <a:spLocks noGrp="1"/>
          </p:cNvSpPr>
          <p:nvPr>
            <p:ph type="title"/>
          </p:nvPr>
        </p:nvSpPr>
        <p:spPr>
          <a:xfrm>
            <a:off x="7548117" y="808056"/>
            <a:ext cx="3024722" cy="1249344"/>
          </a:xfrm>
        </p:spPr>
        <p:txBody>
          <a:bodyPr>
            <a:normAutofit/>
          </a:bodyPr>
          <a:lstStyle/>
          <a:p>
            <a:pPr algn="l"/>
            <a:r>
              <a:rPr lang="pl-PL" sz="2800">
                <a:cs typeface="Arial"/>
              </a:rPr>
              <a:t>Description of a plant</a:t>
            </a:r>
            <a:endParaRPr lang="pl-PL" sz="2800"/>
          </a:p>
        </p:txBody>
      </p:sp>
      <p:pic>
        <p:nvPicPr>
          <p:cNvPr id="4" name="Obraz 4" descr="Obraz zawierający drzewo, zewnętrzne, roślina, zielony&#10;&#10;Opis wygenerowany automatycznie">
            <a:extLst>
              <a:ext uri="{FF2B5EF4-FFF2-40B4-BE49-F238E27FC236}">
                <a16:creationId xmlns:a16="http://schemas.microsoft.com/office/drawing/2014/main" id="{7C562874-66FD-C4D3-6C88-A944B7CE0444}"/>
              </a:ext>
            </a:extLst>
          </p:cNvPr>
          <p:cNvPicPr>
            <a:picLocks noChangeAspect="1"/>
          </p:cNvPicPr>
          <p:nvPr/>
        </p:nvPicPr>
        <p:blipFill rotWithShape="1">
          <a:blip r:embed="rId5"/>
          <a:srcRect l="8979" r="9805"/>
          <a:stretch/>
        </p:blipFill>
        <p:spPr>
          <a:xfrm>
            <a:off x="1005401" y="227"/>
            <a:ext cx="5569814" cy="6858000"/>
          </a:xfrm>
          <a:prstGeom prst="rect">
            <a:avLst/>
          </a:prstGeom>
          <a:ln w="12700">
            <a:solidFill>
              <a:schemeClr val="tx1"/>
            </a:solidFill>
          </a:ln>
        </p:spPr>
      </p:pic>
      <p:sp>
        <p:nvSpPr>
          <p:cNvPr id="19" name="Rectangle 18">
            <a:extLst>
              <a:ext uri="{FF2B5EF4-FFF2-40B4-BE49-F238E27FC236}">
                <a16:creationId xmlns:a16="http://schemas.microsoft.com/office/drawing/2014/main" id="{8D7E355E-8304-4C50-B384-7DAC68D87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16A7CC6-2256-D524-9681-F5EE5D452311}"/>
              </a:ext>
            </a:extLst>
          </p:cNvPr>
          <p:cNvSpPr>
            <a:spLocks noGrp="1"/>
          </p:cNvSpPr>
          <p:nvPr>
            <p:ph idx="1"/>
          </p:nvPr>
        </p:nvSpPr>
        <p:spPr>
          <a:xfrm>
            <a:off x="7560104" y="2200275"/>
            <a:ext cx="3012735" cy="3849669"/>
          </a:xfrm>
        </p:spPr>
        <p:txBody>
          <a:bodyPr>
            <a:normAutofit/>
          </a:bodyPr>
          <a:lstStyle/>
          <a:p>
            <a:pPr marL="344170" indent="-344170">
              <a:lnSpc>
                <a:spcPct val="110000"/>
              </a:lnSpc>
            </a:pPr>
            <a:r>
              <a:rPr lang="en" sz="1600">
                <a:latin typeface="Consolas"/>
              </a:rPr>
              <a:t>This plant has been used in the countryside for many years. It was the people of rural areas who were the first to recognize the beneficial properties of nettle. Nettle contains many valuable vitamins and minerals that help in the fight against, among others, with kidney stones.</a:t>
            </a:r>
            <a:endParaRPr lang="pl-PL" sz="1600">
              <a:cs typeface="Arial" panose="020B0604020202020204"/>
            </a:endParaRPr>
          </a:p>
        </p:txBody>
      </p:sp>
      <p:sp>
        <p:nvSpPr>
          <p:cNvPr id="21" name="Rectangle 20">
            <a:extLst>
              <a:ext uri="{FF2B5EF4-FFF2-40B4-BE49-F238E27FC236}">
                <a16:creationId xmlns:a16="http://schemas.microsoft.com/office/drawing/2014/main" id="{0178E784-3C81-4963-ACD9-58EF41CE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67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9AF91A1-85CE-9776-3808-845BBC142409}"/>
              </a:ext>
            </a:extLst>
          </p:cNvPr>
          <p:cNvSpPr>
            <a:spLocks noGrp="1"/>
          </p:cNvSpPr>
          <p:nvPr>
            <p:ph type="title"/>
          </p:nvPr>
        </p:nvSpPr>
        <p:spPr>
          <a:xfrm>
            <a:off x="1964444" y="808056"/>
            <a:ext cx="3319381" cy="1077229"/>
          </a:xfrm>
        </p:spPr>
        <p:txBody>
          <a:bodyPr>
            <a:normAutofit/>
          </a:bodyPr>
          <a:lstStyle/>
          <a:p>
            <a:pPr algn="l"/>
            <a:r>
              <a:rPr lang="pl-PL" sz="3100" err="1">
                <a:cs typeface="Arial"/>
              </a:rPr>
              <a:t>What</a:t>
            </a:r>
            <a:r>
              <a:rPr lang="pl-PL" sz="3100">
                <a:cs typeface="Arial"/>
              </a:rPr>
              <a:t> </a:t>
            </a:r>
            <a:r>
              <a:rPr lang="pl-PL" sz="3100" err="1">
                <a:cs typeface="Arial"/>
              </a:rPr>
              <a:t>is</a:t>
            </a:r>
            <a:r>
              <a:rPr lang="pl-PL" sz="3100">
                <a:cs typeface="Arial"/>
              </a:rPr>
              <a:t> the </a:t>
            </a:r>
            <a:r>
              <a:rPr lang="pl-PL" sz="3100" err="1">
                <a:cs typeface="Arial"/>
              </a:rPr>
              <a:t>purpose</a:t>
            </a:r>
            <a:r>
              <a:rPr lang="pl-PL" sz="3100">
                <a:cs typeface="Arial"/>
              </a:rPr>
              <a:t> to </a:t>
            </a:r>
            <a:r>
              <a:rPr lang="pl-PL" sz="3100" err="1">
                <a:cs typeface="Arial"/>
              </a:rPr>
              <a:t>use</a:t>
            </a:r>
            <a:r>
              <a:rPr lang="pl-PL" sz="3100">
                <a:cs typeface="Arial"/>
              </a:rPr>
              <a:t> </a:t>
            </a:r>
            <a:r>
              <a:rPr lang="pl-PL" sz="3100" err="1">
                <a:cs typeface="Arial"/>
              </a:rPr>
              <a:t>it</a:t>
            </a:r>
            <a:r>
              <a:rPr lang="pl-PL" sz="3100">
                <a:cs typeface="Arial"/>
              </a:rPr>
              <a:t>?</a:t>
            </a:r>
            <a:endParaRPr lang="pl-PL" sz="3100"/>
          </a:p>
        </p:txBody>
      </p:sp>
      <p:sp>
        <p:nvSpPr>
          <p:cNvPr id="3" name="Symbol zastępczy zawartości 2">
            <a:extLst>
              <a:ext uri="{FF2B5EF4-FFF2-40B4-BE49-F238E27FC236}">
                <a16:creationId xmlns:a16="http://schemas.microsoft.com/office/drawing/2014/main" id="{C770560A-4159-C378-E164-E8F2C7220EBD}"/>
              </a:ext>
            </a:extLst>
          </p:cNvPr>
          <p:cNvSpPr>
            <a:spLocks noGrp="1"/>
          </p:cNvSpPr>
          <p:nvPr>
            <p:ph idx="1"/>
          </p:nvPr>
        </p:nvSpPr>
        <p:spPr>
          <a:xfrm>
            <a:off x="1964444" y="2052116"/>
            <a:ext cx="3319381" cy="3997828"/>
          </a:xfrm>
        </p:spPr>
        <p:txBody>
          <a:bodyPr vert="horz" lIns="91440" tIns="45720" rIns="91440" bIns="45720" rtlCol="0" anchor="ctr">
            <a:noAutofit/>
          </a:bodyPr>
          <a:lstStyle/>
          <a:p>
            <a:pPr marL="344170" indent="-344170">
              <a:lnSpc>
                <a:spcPct val="110000"/>
              </a:lnSpc>
            </a:pPr>
            <a:r>
              <a:rPr lang="en" sz="1200">
                <a:latin typeface="Consolas"/>
                <a:ea typeface="+mn-lt"/>
                <a:cs typeface="+mn-lt"/>
              </a:rPr>
              <a:t>Nettle is used in particular in home medicine. Our grandmothers used to cook nettle soup</a:t>
            </a:r>
          </a:p>
          <a:p>
            <a:pPr marL="344170" indent="-344170">
              <a:lnSpc>
                <a:spcPct val="110000"/>
              </a:lnSpc>
            </a:pPr>
            <a:r>
              <a:rPr lang="en" sz="1200">
                <a:latin typeface="Consolas"/>
                <a:ea typeface="+mn-lt"/>
                <a:cs typeface="+mn-lt"/>
              </a:rPr>
              <a:t>It has a beneficial effect on:
- reduction of allergy symptoms,
- lowering cholesterol,
- reducing the amount of urea and sodium chloride,
- reduces inflammation,
- relieves pain,
- inhibits hair loss,
- dilates blood vessels,
- lowers blood pressure,
- supports the wound healing process.</a:t>
            </a:r>
            <a:endParaRPr lang="pl-PL" sz="1200">
              <a:cs typeface="Arial" panose="020B0604020202020204"/>
            </a:endParaRPr>
          </a:p>
        </p:txBody>
      </p:sp>
      <p:pic>
        <p:nvPicPr>
          <p:cNvPr id="5" name="Obraz 5" descr="Obraz zawierający zewnętrzne, podłoże, osoba, drzewo&#10;&#10;Opis wygenerowany automatycznie">
            <a:extLst>
              <a:ext uri="{FF2B5EF4-FFF2-40B4-BE49-F238E27FC236}">
                <a16:creationId xmlns:a16="http://schemas.microsoft.com/office/drawing/2014/main" id="{D75A2EDA-20EE-C794-657D-2D0CA843A298}"/>
              </a:ext>
            </a:extLst>
          </p:cNvPr>
          <p:cNvPicPr>
            <a:picLocks noChangeAspect="1"/>
          </p:cNvPicPr>
          <p:nvPr/>
        </p:nvPicPr>
        <p:blipFill rotWithShape="1">
          <a:blip r:embed="rId5"/>
          <a:srcRect l="29448" r="19079" b="-2"/>
          <a:stretch/>
        </p:blipFill>
        <p:spPr>
          <a:xfrm>
            <a:off x="6096543" y="227"/>
            <a:ext cx="5288377" cy="6858000"/>
          </a:xfrm>
          <a:prstGeom prst="rect">
            <a:avLst/>
          </a:prstGeom>
          <a:ln w="12700">
            <a:solidFill>
              <a:schemeClr val="tx1"/>
            </a:solidFill>
          </a:ln>
        </p:spPr>
      </p:pic>
      <p:sp>
        <p:nvSpPr>
          <p:cNvPr id="38" name="Rectangle 37">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96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8" name="Picture 37">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0" name="Rectangle 39">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BD5CED8-B7E6-C89D-8675-D784AD35AB1E}"/>
              </a:ext>
            </a:extLst>
          </p:cNvPr>
          <p:cNvSpPr>
            <a:spLocks noGrp="1"/>
          </p:cNvSpPr>
          <p:nvPr>
            <p:ph type="title"/>
          </p:nvPr>
        </p:nvSpPr>
        <p:spPr>
          <a:xfrm>
            <a:off x="1969803" y="808056"/>
            <a:ext cx="8608037" cy="1077229"/>
          </a:xfrm>
        </p:spPr>
        <p:txBody>
          <a:bodyPr>
            <a:normAutofit/>
          </a:bodyPr>
          <a:lstStyle/>
          <a:p>
            <a:pPr algn="l"/>
            <a:r>
              <a:rPr lang="pl-PL">
                <a:cs typeface="Arial"/>
              </a:rPr>
              <a:t>How to </a:t>
            </a:r>
            <a:r>
              <a:rPr lang="pl-PL" err="1">
                <a:cs typeface="Arial"/>
              </a:rPr>
              <a:t>use</a:t>
            </a:r>
            <a:r>
              <a:rPr lang="pl-PL">
                <a:cs typeface="Arial"/>
              </a:rPr>
              <a:t> </a:t>
            </a:r>
            <a:r>
              <a:rPr lang="pl-PL" err="1">
                <a:cs typeface="Arial"/>
              </a:rPr>
              <a:t>it</a:t>
            </a:r>
            <a:r>
              <a:rPr lang="pl-PL">
                <a:cs typeface="Arial"/>
              </a:rPr>
              <a:t>?</a:t>
            </a:r>
            <a:endParaRPr lang="pl-PL"/>
          </a:p>
        </p:txBody>
      </p:sp>
      <p:sp>
        <p:nvSpPr>
          <p:cNvPr id="3" name="Symbol zastępczy zawartości 2">
            <a:extLst>
              <a:ext uri="{FF2B5EF4-FFF2-40B4-BE49-F238E27FC236}">
                <a16:creationId xmlns:a16="http://schemas.microsoft.com/office/drawing/2014/main" id="{8657F79C-B513-5B19-DD04-A314F3AA50A4}"/>
              </a:ext>
            </a:extLst>
          </p:cNvPr>
          <p:cNvSpPr>
            <a:spLocks noGrp="1"/>
          </p:cNvSpPr>
          <p:nvPr>
            <p:ph idx="1"/>
          </p:nvPr>
        </p:nvSpPr>
        <p:spPr>
          <a:xfrm>
            <a:off x="1975805" y="2052116"/>
            <a:ext cx="2908167" cy="3997828"/>
          </a:xfrm>
        </p:spPr>
        <p:txBody>
          <a:bodyPr>
            <a:normAutofit/>
          </a:bodyPr>
          <a:lstStyle/>
          <a:p>
            <a:pPr marL="344170" indent="-344170">
              <a:lnSpc>
                <a:spcPct val="110000"/>
              </a:lnSpc>
            </a:pPr>
            <a:r>
              <a:rPr lang="en" sz="1200">
                <a:latin typeface="Consolas"/>
              </a:rPr>
              <a:t>In medicine, both fresh nettle leaves are used (they should be collected before the plant blooms) and the root (it should be dug up in the fall or early spring). More importantly, the entire plant and its juice can also be used. It is recommended to drink the juice from fresh shoots of the plant, especially in the period of increased spring fatigue. This juice strengthens the body.</a:t>
            </a:r>
            <a:endParaRPr lang="pl-PL" sz="1200">
              <a:cs typeface="Arial" panose="020B0604020202020204"/>
            </a:endParaRPr>
          </a:p>
        </p:txBody>
      </p:sp>
      <p:pic>
        <p:nvPicPr>
          <p:cNvPr id="4" name="Obraz 4" descr="Obraz zawierający żywność, roślina, naczynie, warzywo&#10;&#10;Opis wygenerowany automatycznie">
            <a:extLst>
              <a:ext uri="{FF2B5EF4-FFF2-40B4-BE49-F238E27FC236}">
                <a16:creationId xmlns:a16="http://schemas.microsoft.com/office/drawing/2014/main" id="{A0DB0D40-B5F8-70D1-6812-5BCFAEF283DB}"/>
              </a:ext>
            </a:extLst>
          </p:cNvPr>
          <p:cNvPicPr>
            <a:picLocks noChangeAspect="1"/>
          </p:cNvPicPr>
          <p:nvPr/>
        </p:nvPicPr>
        <p:blipFill rotWithShape="1">
          <a:blip r:embed="rId5"/>
          <a:srcRect l="449" r="3846" b="3"/>
          <a:stretch/>
        </p:blipFill>
        <p:spPr>
          <a:xfrm>
            <a:off x="5432992" y="2348779"/>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6" name="Rectangle 45">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04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2.xml><?xml version="1.0" encoding="utf-8"?>
<ds:datastoreItem xmlns:ds="http://schemas.openxmlformats.org/officeDocument/2006/customXml" ds:itemID="{79B0F2AC-8567-4D03-BFFC-653DB596C528}">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C2F7BF6-CD39-4568-B8BD-EA8D252E100B}">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Madison</Template>
  <Application>Microsoft Office PowerPoint</Application>
  <PresentationFormat>Panoramiczny</PresentationFormat>
  <Slides>4</Slides>
  <Notes>1</Notes>
  <HiddenSlides>0</HiddenSlides>
  <ScaleCrop>false</ScaleCrop>
  <HeadingPairs>
    <vt:vector size="4" baseType="variant">
      <vt:variant>
        <vt:lpstr>Motyw</vt:lpstr>
      </vt:variant>
      <vt:variant>
        <vt:i4>1</vt:i4>
      </vt:variant>
      <vt:variant>
        <vt:lpstr>Tytuły slajdów</vt:lpstr>
      </vt:variant>
      <vt:variant>
        <vt:i4>4</vt:i4>
      </vt:variant>
    </vt:vector>
  </HeadingPairs>
  <TitlesOfParts>
    <vt:vector size="5" baseType="lpstr">
      <vt:lpstr>Madison</vt:lpstr>
      <vt:lpstr>NETTLE</vt:lpstr>
      <vt:lpstr>Description of a plant</vt:lpstr>
      <vt:lpstr>What is the purpose to use it?</vt:lpstr>
      <vt:lpstr>How to use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2</cp:revision>
  <dcterms:created xsi:type="dcterms:W3CDTF">2022-04-25T16:29:32Z</dcterms:created>
  <dcterms:modified xsi:type="dcterms:W3CDTF">2022-04-25T19:13:52Z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