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pAH3wz6NABaf11krDISMZUTEh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2B2B2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 title="Page Number Shape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" name="Google Shape;14;p8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8"/>
          <p:cNvSpPr txBox="1"/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8"/>
          <p:cNvSpPr txBox="1"/>
          <p:nvPr>
            <p:ph idx="10" type="dt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758953" y="3815080"/>
            <a:ext cx="3831336" cy="169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758952" y="758952"/>
            <a:ext cx="3831336" cy="293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>
            <p:ph idx="2" type="pic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758952" y="3794760"/>
            <a:ext cx="3831336" cy="171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758952" y="758952"/>
            <a:ext cx="3831336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 rot="5400000">
            <a:off x="5929884" y="13716"/>
            <a:ext cx="4754880" cy="624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 rot="5400000">
            <a:off x="7459770" y="1774724"/>
            <a:ext cx="4986002" cy="295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 rot="5400000">
            <a:off x="1969744" y="-451840"/>
            <a:ext cx="4986002" cy="740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2B2B2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 title="Page Number Shape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1" name="Google Shape;41;p7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7"/>
          <p:cNvSpPr txBox="1"/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763051" y="2414016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758952" y="1389888"/>
            <a:ext cx="106710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i="1" sz="20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5184648" y="758952"/>
            <a:ext cx="6245352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5184647" y="3273551"/>
            <a:ext cx="6245351" cy="22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9" name="Google Shape;59;p12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5184648" y="758952"/>
            <a:ext cx="6245352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i="1" sz="22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5190323" y="1377198"/>
            <a:ext cx="623967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5184647" y="3319548"/>
            <a:ext cx="6245351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i="1" sz="22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13"/>
          <p:cNvSpPr txBox="1"/>
          <p:nvPr>
            <p:ph idx="4" type="body"/>
          </p:nvPr>
        </p:nvSpPr>
        <p:spPr>
          <a:xfrm>
            <a:off x="5184646" y="3932372"/>
            <a:ext cx="624535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 title="Page Number Shape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6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  <a:defRPr b="0" i="1" sz="60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6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9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 title="Page Number Shape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b="0" i="1" sz="6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9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B2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raz zawierający kubek, żywność, napoje&#10;&#10;Opis wygenerowany automatycznie" id="109" name="Google Shape;109;p1"/>
          <p:cNvPicPr preferRelativeResize="0"/>
          <p:nvPr/>
        </p:nvPicPr>
        <p:blipFill rotWithShape="1">
          <a:blip r:embed="rId3">
            <a:alphaModFix/>
          </a:blip>
          <a:srcRect b="-1" l="13760" r="-1" t="0"/>
          <a:stretch/>
        </p:blipFill>
        <p:spPr>
          <a:xfrm>
            <a:off x="3331593" y="10"/>
            <a:ext cx="8860407" cy="6857990"/>
          </a:xfrm>
          <a:custGeom>
            <a:rect b="b" l="l" r="r" t="t"/>
            <a:pathLst>
              <a:path extrusionOk="0" h="6858000" w="8860407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0" name="Google Shape;110;p1"/>
          <p:cNvSpPr txBox="1"/>
          <p:nvPr>
            <p:ph type="ctrTitle"/>
          </p:nvPr>
        </p:nvSpPr>
        <p:spPr>
          <a:xfrm>
            <a:off x="790275" y="1285375"/>
            <a:ext cx="3443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Arial"/>
              <a:buNone/>
            </a:pPr>
            <a:r>
              <a:rPr lang="pl-PL" sz="4000"/>
              <a:t>TEA WITH GINGER JUICE AND RASPBERRY JUICE</a:t>
            </a:r>
            <a:endParaRPr sz="4000"/>
          </a:p>
        </p:txBody>
      </p:sp>
      <p:sp>
        <p:nvSpPr>
          <p:cNvPr id="111" name="Google Shape;111;p1"/>
          <p:cNvSpPr/>
          <p:nvPr/>
        </p:nvSpPr>
        <p:spPr>
          <a:xfrm>
            <a:off x="11784011" y="5788152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" y="4198770"/>
            <a:ext cx="1678488" cy="1219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tekst&#10;&#10;Opis wygenerowany automatycznie" id="113" name="Google Shape;1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510" y="5537760"/>
            <a:ext cx="3150295" cy="6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2346" y="4200388"/>
            <a:ext cx="1344462" cy="128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B2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2"/>
          <p:cNvSpPr txBox="1"/>
          <p:nvPr>
            <p:ph type="title"/>
          </p:nvPr>
        </p:nvSpPr>
        <p:spPr>
          <a:xfrm>
            <a:off x="1068497" y="1063256"/>
            <a:ext cx="5312254" cy="154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100"/>
              <a:buFont typeface="Arial"/>
              <a:buNone/>
            </a:pPr>
            <a:r>
              <a:rPr lang="pl-PL" sz="5100"/>
              <a:t>THINGS YOU NEED</a:t>
            </a:r>
            <a:endParaRPr/>
          </a:p>
        </p:txBody>
      </p:sp>
      <p:cxnSp>
        <p:nvCxnSpPr>
          <p:cNvPr id="121" name="Google Shape;121;p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953675" y="2463664"/>
            <a:ext cx="5312254" cy="2861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</a:pPr>
            <a:r>
              <a:rPr lang="pl-PL" sz="1800"/>
              <a:t>Ginger- ginger is a plant which you can use as an agent with healing properties, effective against viruses and nausea.</a:t>
            </a:r>
            <a:endParaRPr sz="1800"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</a:pPr>
            <a:r>
              <a:rPr lang="pl-PL" sz="1800"/>
              <a:t>Tea 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</a:pPr>
            <a:r>
              <a:rPr lang="pl-PL" sz="1800"/>
              <a:t>Lemon</a:t>
            </a:r>
            <a:endParaRPr sz="1800"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</a:pPr>
            <a:r>
              <a:rPr lang="pl-PL" sz="1800"/>
              <a:t>Hot water</a:t>
            </a:r>
            <a:endParaRPr sz="1800"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</a:pPr>
            <a:r>
              <a:rPr lang="pl-PL" sz="1800"/>
              <a:t>Honey 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800"/>
              <a:buChar char="•"/>
            </a:pPr>
            <a:r>
              <a:rPr lang="pl-PL" sz="1800"/>
              <a:t>Raspberry juice- they contain a lot of vitamins and minerals, and also many other substances valuable for health.</a:t>
            </a:r>
            <a:endParaRPr sz="1800"/>
          </a:p>
        </p:txBody>
      </p:sp>
      <p:sp>
        <p:nvSpPr>
          <p:cNvPr id="123" name="Google Shape;123;p2"/>
          <p:cNvSpPr/>
          <p:nvPr/>
        </p:nvSpPr>
        <p:spPr>
          <a:xfrm>
            <a:off x="6976934" y="0"/>
            <a:ext cx="5215066" cy="6858000"/>
          </a:xfrm>
          <a:custGeom>
            <a:rect b="b" l="l" r="r" t="t"/>
            <a:pathLst>
              <a:path extrusionOk="0" h="6858000" w="5215066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raz zawierający wewnątrz, żółty&#10;&#10;Opis wygenerowany automatycznie"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4793" y="1240403"/>
            <a:ext cx="3425550" cy="428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1" name="Google Shape;131;p3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0" y="0"/>
            <a:ext cx="5215066" cy="6858000"/>
          </a:xfrm>
          <a:custGeom>
            <a:rect b="b" l="l" r="r" t="t"/>
            <a:pathLst>
              <a:path extrusionOk="0" h="6858000" w="5215066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3"/>
          <p:cNvSpPr txBox="1"/>
          <p:nvPr>
            <p:ph type="title"/>
          </p:nvPr>
        </p:nvSpPr>
        <p:spPr>
          <a:xfrm>
            <a:off x="758952" y="1128811"/>
            <a:ext cx="3447288" cy="3342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i="1" lang="pl-PL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PURPOSE TO USIE IT?</a:t>
            </a:r>
            <a:endParaRPr/>
          </a:p>
        </p:txBody>
      </p:sp>
      <p:sp>
        <p:nvSpPr>
          <p:cNvPr id="135" name="Google Shape;135;p3"/>
          <p:cNvSpPr txBox="1"/>
          <p:nvPr>
            <p:ph idx="1" type="body"/>
          </p:nvPr>
        </p:nvSpPr>
        <p:spPr>
          <a:xfrm>
            <a:off x="758953" y="4660288"/>
            <a:ext cx="3447287" cy="1126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pl-PL" sz="2200">
                <a:solidFill>
                  <a:schemeClr val="lt1"/>
                </a:solidFill>
              </a:rPr>
              <a:t>you can drink it when you have a cold or when you feel unwell.</a:t>
            </a:r>
            <a:endParaRPr/>
          </a:p>
        </p:txBody>
      </p:sp>
      <p:pic>
        <p:nvPicPr>
          <p:cNvPr descr="Obraz zawierający stół, kubek, wewnątrz&#10;&#10;Opis wygenerowany automatycznie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499" y="1128811"/>
            <a:ext cx="5490401" cy="46578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11784011" y="5788152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B2B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7885744" y="691762"/>
            <a:ext cx="3541205" cy="1706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700"/>
              <a:buFont typeface="Arial"/>
              <a:buNone/>
            </a:pPr>
            <a:r>
              <a:rPr lang="pl-PL" sz="3700"/>
              <a:t>RECIPE HOW TO PREPARE IT</a:t>
            </a:r>
            <a:endParaRPr/>
          </a:p>
        </p:txBody>
      </p:sp>
      <p:pic>
        <p:nvPicPr>
          <p:cNvPr descr="Obraz zawierający kubek, stół, żywność, napój&#10;&#10;Opis wygenerowany automatycznie"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953" y="872208"/>
            <a:ext cx="6301805" cy="47263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4"/>
          <p:cNvCxnSpPr/>
          <p:nvPr/>
        </p:nvCxnSpPr>
        <p:spPr>
          <a:xfrm>
            <a:off x="7532660" y="1005840"/>
            <a:ext cx="0" cy="585216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4"/>
          <p:cNvSpPr txBox="1"/>
          <p:nvPr>
            <p:ph idx="1" type="body"/>
          </p:nvPr>
        </p:nvSpPr>
        <p:spPr>
          <a:xfrm>
            <a:off x="7888666" y="2623930"/>
            <a:ext cx="3541205" cy="315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700"/>
              <a:buChar char="•"/>
            </a:pPr>
            <a:r>
              <a:rPr lang="pl-PL" sz="1700"/>
              <a:t>Peel the ginger and lemon from the peel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700"/>
              <a:buChar char="•"/>
            </a:pPr>
            <a:r>
              <a:rPr lang="pl-PL" sz="1700"/>
              <a:t>Cut into thin slices</a:t>
            </a:r>
            <a:endParaRPr sz="1700"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700"/>
              <a:buChar char="•"/>
            </a:pPr>
            <a:r>
              <a:rPr lang="pl-PL" sz="1700"/>
              <a:t>Put in a glass and pour hot water</a:t>
            </a:r>
            <a:endParaRPr sz="1700"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700"/>
              <a:buChar char="•"/>
            </a:pPr>
            <a:r>
              <a:rPr lang="pl-PL" sz="1700"/>
              <a:t>Leave for 15 minutes</a:t>
            </a:r>
            <a:endParaRPr sz="1700"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700"/>
              <a:buChar char="•"/>
            </a:pPr>
            <a:r>
              <a:rPr lang="pl-PL" sz="1700"/>
              <a:t>Before drinking the tea, add the honey and mix it. optionally, you can add raspberry juice.</a:t>
            </a:r>
            <a:endParaRPr sz="1700"/>
          </a:p>
        </p:txBody>
      </p:sp>
      <p:sp>
        <p:nvSpPr>
          <p:cNvPr id="147" name="Google Shape;147;p4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2022-04-25T14:19:34Z</dcterms:created>
  <dc:creator>POLA</dc:creator>
</cp:coreProperties>
</file>