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iaY6R5hMstwZMGin8MqL/UE4gj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86" name="Shape 86"/>
        <p:cNvGrpSpPr/>
        <p:nvPr/>
      </p:nvGrpSpPr>
      <p:grpSpPr>
        <a:xfrm>
          <a:off x="0" y="0"/>
          <a:ext cx="0" cy="0"/>
          <a:chOff x="0" y="0"/>
          <a:chExt cx="0" cy="0"/>
        </a:xfrm>
      </p:grpSpPr>
      <p:sp>
        <p:nvSpPr>
          <p:cNvPr id="87" name="Google Shape;8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rot="-5400000">
            <a:off x="3433973" y="-827233"/>
            <a:ext cx="1715478" cy="858342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302085" y="664308"/>
            <a:ext cx="8082632" cy="5600340"/>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rot="5400000">
            <a:off x="7950447" y="3392097"/>
            <a:ext cx="1719072"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inger herbaty w szkle" id="100" name="Google Shape;100;p1"/>
          <p:cNvPicPr preferRelativeResize="0"/>
          <p:nvPr/>
        </p:nvPicPr>
        <p:blipFill rotWithShape="1">
          <a:blip r:embed="rId3">
            <a:alphaModFix/>
          </a:blip>
          <a:srcRect b="-1" l="13332" r="13331" t="0"/>
          <a:stretch/>
        </p:blipFill>
        <p:spPr>
          <a:xfrm>
            <a:off x="544513" y="1009650"/>
            <a:ext cx="4424363" cy="4014788"/>
          </a:xfrm>
          <a:custGeom>
            <a:rect b="b" l="l" r="r" t="t"/>
            <a:pathLst>
              <a:path extrusionOk="0" h="6857984" w="753464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p:spPr>
      </p:pic>
      <p:pic>
        <p:nvPicPr>
          <p:cNvPr id="101" name="Google Shape;101;p1"/>
          <p:cNvPicPr preferRelativeResize="0"/>
          <p:nvPr/>
        </p:nvPicPr>
        <p:blipFill rotWithShape="1">
          <a:blip r:embed="rId4">
            <a:alphaModFix/>
          </a:blip>
          <a:srcRect b="0" l="0" r="0" t="0"/>
          <a:stretch/>
        </p:blipFill>
        <p:spPr>
          <a:xfrm>
            <a:off x="544513" y="5084763"/>
            <a:ext cx="4424363" cy="831850"/>
          </a:xfrm>
          <a:prstGeom prst="rect">
            <a:avLst/>
          </a:prstGeom>
          <a:noFill/>
          <a:ln>
            <a:noFill/>
          </a:ln>
        </p:spPr>
      </p:pic>
      <p:pic>
        <p:nvPicPr>
          <p:cNvPr id="102" name="Google Shape;102;p1"/>
          <p:cNvPicPr preferRelativeResize="0"/>
          <p:nvPr/>
        </p:nvPicPr>
        <p:blipFill rotWithShape="1">
          <a:blip r:embed="rId5">
            <a:alphaModFix/>
          </a:blip>
          <a:srcRect b="0" l="0" r="0" t="0"/>
          <a:stretch/>
        </p:blipFill>
        <p:spPr>
          <a:xfrm>
            <a:off x="4611202" y="3429002"/>
            <a:ext cx="3540625" cy="2487625"/>
          </a:xfrm>
          <a:prstGeom prst="rect">
            <a:avLst/>
          </a:prstGeom>
          <a:noFill/>
          <a:ln>
            <a:noFill/>
          </a:ln>
        </p:spPr>
      </p:pic>
      <p:sp>
        <p:nvSpPr>
          <p:cNvPr id="103" name="Google Shape;103;p1"/>
          <p:cNvSpPr txBox="1"/>
          <p:nvPr>
            <p:ph type="ctrTitle"/>
          </p:nvPr>
        </p:nvSpPr>
        <p:spPr>
          <a:xfrm>
            <a:off x="9267909" y="2023110"/>
            <a:ext cx="2469624" cy="28460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US" sz="3700"/>
              <a:t>Ginger Juice</a:t>
            </a:r>
            <a:endParaRPr sz="3700"/>
          </a:p>
        </p:txBody>
      </p:sp>
      <p:sp>
        <p:nvSpPr>
          <p:cNvPr id="104" name="Google Shape;104;p1"/>
          <p:cNvSpPr txBox="1"/>
          <p:nvPr>
            <p:ph idx="1" type="subTitle"/>
          </p:nvPr>
        </p:nvSpPr>
        <p:spPr>
          <a:xfrm>
            <a:off x="9267908" y="5086350"/>
            <a:ext cx="2446465" cy="11782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a:t>
            </a:r>
            <a:endParaRPr sz="1600"/>
          </a:p>
        </p:txBody>
      </p:sp>
      <p:pic>
        <p:nvPicPr>
          <p:cNvPr id="105" name="Google Shape;105;p1"/>
          <p:cNvPicPr preferRelativeResize="0"/>
          <p:nvPr/>
        </p:nvPicPr>
        <p:blipFill>
          <a:blip r:embed="rId6">
            <a:alphaModFix/>
          </a:blip>
          <a:stretch>
            <a:fillRect/>
          </a:stretch>
        </p:blipFill>
        <p:spPr>
          <a:xfrm>
            <a:off x="5896946" y="1090100"/>
            <a:ext cx="1746028" cy="1715476"/>
          </a:xfrm>
          <a:prstGeom prst="rect">
            <a:avLst/>
          </a:prstGeom>
          <a:noFill/>
          <a:ln>
            <a:noFill/>
          </a:ln>
          <a:effectLst>
            <a:outerShdw blurRad="139700" rotWithShape="0" algn="t" dir="5400000" dist="127000">
              <a:srgbClr val="000000">
                <a:alpha val="149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3"/>
                                        </p:tgtEl>
                                        <p:attrNameLst>
                                          <p:attrName>style.visibility</p:attrName>
                                        </p:attrNameLst>
                                      </p:cBhvr>
                                      <p:to>
                                        <p:strVal val="visible"/>
                                      </p:to>
                                    </p:set>
                                    <p:animEffect filter="fade" transition="in">
                                      <p:cBhvr>
                                        <p:cTn dur="7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2"/>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1" name="Google Shape;111;p2"/>
          <p:cNvPicPr preferRelativeResize="0"/>
          <p:nvPr/>
        </p:nvPicPr>
        <p:blipFill rotWithShape="1">
          <a:blip r:embed="rId3">
            <a:alphaModFix amt="35000"/>
          </a:blip>
          <a:srcRect b="3185" l="0" r="1" t="10086"/>
          <a:stretch/>
        </p:blipFill>
        <p:spPr>
          <a:xfrm>
            <a:off x="20" y="10"/>
            <a:ext cx="12191980" cy="6857990"/>
          </a:xfrm>
          <a:prstGeom prst="rect">
            <a:avLst/>
          </a:prstGeom>
          <a:noFill/>
          <a:ln>
            <a:noFill/>
          </a:ln>
        </p:spPr>
      </p:pic>
      <p:sp>
        <p:nvSpPr>
          <p:cNvPr id="112" name="Google Shape;1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a:solidFill>
                  <a:srgbClr val="FFFFFF"/>
                </a:solidFill>
              </a:rPr>
              <a:t>Ginger</a:t>
            </a:r>
            <a:endParaRPr>
              <a:solidFill>
                <a:srgbClr val="FFFFFF"/>
              </a:solidFill>
            </a:endParaRPr>
          </a:p>
        </p:txBody>
      </p:sp>
      <p:sp>
        <p:nvSpPr>
          <p:cNvPr id="113" name="Google Shape;1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FFFF"/>
              </a:buClr>
              <a:buSzPts val="2800"/>
              <a:buChar char="•"/>
            </a:pPr>
            <a:r>
              <a:rPr lang="en-US">
                <a:solidFill>
                  <a:srgbClr val="FFFFFF"/>
                </a:solidFill>
              </a:rPr>
              <a:t>ginger is classified as an edible and cosmetic plant. The ginger stalk grows to a height of about 100 cm, the leaves are large and its flowers are yellow-purple. ginger root is thick, fibrous, light brown in color and has a pungent taste - it is used for edible and cosmetic purposes</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7" name="Shape 117"/>
        <p:cNvGrpSpPr/>
        <p:nvPr/>
      </p:nvGrpSpPr>
      <p:grpSpPr>
        <a:xfrm>
          <a:off x="0" y="0"/>
          <a:ext cx="0" cy="0"/>
          <a:chOff x="0" y="0"/>
          <a:chExt cx="0" cy="0"/>
        </a:xfrm>
      </p:grpSpPr>
      <p:sp>
        <p:nvSpPr>
          <p:cNvPr id="118" name="Google Shape;118;p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9" name="Google Shape;119;p3"/>
          <p:cNvPicPr preferRelativeResize="0"/>
          <p:nvPr/>
        </p:nvPicPr>
        <p:blipFill rotWithShape="1">
          <a:blip r:embed="rId3">
            <a:alphaModFix/>
          </a:blip>
          <a:srcRect b="1" l="11676" r="27989" t="9091"/>
          <a:stretch/>
        </p:blipFill>
        <p:spPr>
          <a:xfrm>
            <a:off x="3522468" y="10"/>
            <a:ext cx="8669532" cy="6857990"/>
          </a:xfrm>
          <a:prstGeom prst="rect">
            <a:avLst/>
          </a:prstGeom>
          <a:noFill/>
          <a:ln>
            <a:noFill/>
          </a:ln>
        </p:spPr>
      </p:pic>
      <p:sp>
        <p:nvSpPr>
          <p:cNvPr id="120" name="Google Shape;120;p3"/>
          <p:cNvSpPr/>
          <p:nvPr/>
        </p:nvSpPr>
        <p:spPr>
          <a:xfrm>
            <a:off x="2" y="0"/>
            <a:ext cx="9756601" cy="6858000"/>
          </a:xfrm>
          <a:prstGeom prst="rect">
            <a:avLst/>
          </a:prstGeom>
          <a:gradFill>
            <a:gsLst>
              <a:gs pos="0">
                <a:srgbClr val="000000">
                  <a:alpha val="0"/>
                </a:srgbClr>
              </a:gs>
              <a:gs pos="19000">
                <a:srgbClr val="000000">
                  <a:alpha val="37647"/>
                </a:srgbClr>
              </a:gs>
              <a:gs pos="35000">
                <a:srgbClr val="000000">
                  <a:alpha val="77647"/>
                </a:srgbClr>
              </a:gs>
              <a:gs pos="58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3"/>
          <p:cNvSpPr txBox="1"/>
          <p:nvPr>
            <p:ph type="title"/>
          </p:nvPr>
        </p:nvSpPr>
        <p:spPr>
          <a:xfrm>
            <a:off x="371094" y="1161288"/>
            <a:ext cx="3438144" cy="11247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Calibri"/>
              <a:buNone/>
            </a:pPr>
            <a:r>
              <a:rPr lang="en-US" sz="2800"/>
              <a:t>when is it worth using ginger juice?</a:t>
            </a:r>
            <a:endParaRPr sz="2800"/>
          </a:p>
        </p:txBody>
      </p:sp>
      <p:sp>
        <p:nvSpPr>
          <p:cNvPr id="122" name="Google Shape;122;p3"/>
          <p:cNvSpPr/>
          <p:nvPr/>
        </p:nvSpPr>
        <p:spPr>
          <a:xfrm rot="5400000">
            <a:off x="662559" y="605790"/>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3" name="Google Shape;123;p3"/>
          <p:cNvSpPr/>
          <p:nvPr/>
        </p:nvSpPr>
        <p:spPr>
          <a:xfrm>
            <a:off x="428244" y="2443480"/>
            <a:ext cx="3300984" cy="18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 name="Google Shape;124;p3"/>
          <p:cNvSpPr txBox="1"/>
          <p:nvPr>
            <p:ph idx="1" type="body"/>
          </p:nvPr>
        </p:nvSpPr>
        <p:spPr>
          <a:xfrm>
            <a:off x="371094" y="2718054"/>
            <a:ext cx="3438906" cy="320725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400"/>
              <a:buChar char="•"/>
            </a:pPr>
            <a:r>
              <a:rPr lang="en-US" sz="1400"/>
              <a:t> The drink has a great effect on the body's immunity, so you should drink it, especially in high season. In addition, ginger juice is great for warming and has antiviral, anti-inflammatory, antibacterial and antifungal properties. For this reason, it will help you fight the first symptoms of a cold, flu or other infection. The natural remedy can also help relieve pain. It allows you to reduce the intensity of, among others period pains as well as migraines. it can also relieve the nausea that accompanies you from motion sickness or pregnancy. Some people also use ginger juice for weight loss as it helps to detoxify the body.</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28" name="Shape 128"/>
        <p:cNvGrpSpPr/>
        <p:nvPr/>
      </p:nvGrpSpPr>
      <p:grpSpPr>
        <a:xfrm>
          <a:off x="0" y="0"/>
          <a:ext cx="0" cy="0"/>
          <a:chOff x="0" y="0"/>
          <a:chExt cx="0" cy="0"/>
        </a:xfrm>
      </p:grpSpPr>
      <p:pic>
        <p:nvPicPr>
          <p:cNvPr id="129" name="Google Shape;129;p4"/>
          <p:cNvPicPr preferRelativeResize="0"/>
          <p:nvPr/>
        </p:nvPicPr>
        <p:blipFill rotWithShape="1">
          <a:blip r:embed="rId3">
            <a:alphaModFix/>
          </a:blip>
          <a:srcRect b="14369" l="0" r="-1" t="1653"/>
          <a:stretch/>
        </p:blipFill>
        <p:spPr>
          <a:xfrm>
            <a:off x="20" y="10"/>
            <a:ext cx="12188932" cy="6857990"/>
          </a:xfrm>
          <a:prstGeom prst="rect">
            <a:avLst/>
          </a:prstGeom>
          <a:noFill/>
          <a:ln>
            <a:noFill/>
          </a:ln>
        </p:spPr>
      </p:pic>
      <p:sp>
        <p:nvSpPr>
          <p:cNvPr id="130" name="Google Shape;130;p4"/>
          <p:cNvSpPr/>
          <p:nvPr/>
        </p:nvSpPr>
        <p:spPr>
          <a:xfrm>
            <a:off x="0" y="4023809"/>
            <a:ext cx="11016943" cy="2262375"/>
          </a:xfrm>
          <a:custGeom>
            <a:rect b="b" l="l" r="r" t="t"/>
            <a:pathLst>
              <a:path extrusionOk="0" h="2262375" w="11016943">
                <a:moveTo>
                  <a:pt x="0" y="0"/>
                </a:moveTo>
                <a:lnTo>
                  <a:pt x="9969166" y="0"/>
                </a:lnTo>
                <a:lnTo>
                  <a:pt x="11016943" y="2262375"/>
                </a:lnTo>
                <a:lnTo>
                  <a:pt x="4942050" y="2262375"/>
                </a:lnTo>
                <a:lnTo>
                  <a:pt x="4582160" y="2262375"/>
                </a:lnTo>
                <a:lnTo>
                  <a:pt x="0" y="2262375"/>
                </a:lnTo>
                <a:close/>
              </a:path>
            </a:pathLst>
          </a:custGeom>
          <a:solidFill>
            <a:srgbClr val="262626">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4"/>
          <p:cNvSpPr txBox="1"/>
          <p:nvPr>
            <p:ph type="title"/>
          </p:nvPr>
        </p:nvSpPr>
        <p:spPr>
          <a:xfrm>
            <a:off x="618062" y="4185749"/>
            <a:ext cx="9265771" cy="6228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sz="3600">
                <a:latin typeface="Calibri"/>
                <a:ea typeface="Calibri"/>
                <a:cs typeface="Calibri"/>
                <a:sym typeface="Calibri"/>
              </a:rPr>
              <a:t>what's in ginger juice?</a:t>
            </a:r>
            <a:endParaRPr sz="3600"/>
          </a:p>
        </p:txBody>
      </p:sp>
      <p:sp>
        <p:nvSpPr>
          <p:cNvPr id="132" name="Google Shape;132;p4"/>
          <p:cNvSpPr txBox="1"/>
          <p:nvPr>
            <p:ph idx="1" type="body"/>
          </p:nvPr>
        </p:nvSpPr>
        <p:spPr>
          <a:xfrm>
            <a:off x="618063" y="4856921"/>
            <a:ext cx="9565028" cy="124924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500"/>
              <a:buChar char="•"/>
            </a:pPr>
            <a:r>
              <a:rPr lang="en-US" sz="1500"/>
              <a:t> You will prepare ginger juice with the root base of this amazing plant. Beneficial properties for health result from the substances it contains. although it is 80% water, it also contains protein, fats, carbohydrates, dietary fiber, folic acid, essential oils and vitamins, especially A and B vitamins. In addition, it is rich in minerals important for your health. Ginger root is a relatively good source of iron, magnesium, potassium and sodium. They also contain zinc, phosphorus and copper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5"/>
          <p:cNvSpPr/>
          <p:nvPr/>
        </p:nvSpPr>
        <p:spPr>
          <a:xfrm>
            <a:off x="327546" y="321732"/>
            <a:ext cx="7058307" cy="1964266"/>
          </a:xfrm>
          <a:prstGeom prst="rect">
            <a:avLst/>
          </a:prstGeom>
          <a:solidFill>
            <a:srgbClr val="A16455">
              <a:alpha val="9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8" name="Google Shape;138;p5"/>
          <p:cNvSpPr txBox="1"/>
          <p:nvPr>
            <p:ph type="title"/>
          </p:nvPr>
        </p:nvSpPr>
        <p:spPr>
          <a:xfrm>
            <a:off x="524256" y="491260"/>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recipe:</a:t>
            </a:r>
            <a:endParaRPr>
              <a:solidFill>
                <a:srgbClr val="FFFFFF"/>
              </a:solidFill>
            </a:endParaRPr>
          </a:p>
        </p:txBody>
      </p:sp>
      <p:pic>
        <p:nvPicPr>
          <p:cNvPr id="139" name="Google Shape;139;p5"/>
          <p:cNvPicPr preferRelativeResize="0"/>
          <p:nvPr/>
        </p:nvPicPr>
        <p:blipFill rotWithShape="1">
          <a:blip r:embed="rId3">
            <a:alphaModFix/>
          </a:blip>
          <a:srcRect b="1" l="5427" r="3755" t="0"/>
          <a:stretch/>
        </p:blipFill>
        <p:spPr>
          <a:xfrm>
            <a:off x="327547" y="2454903"/>
            <a:ext cx="7058306" cy="4080254"/>
          </a:xfrm>
          <a:prstGeom prst="rect">
            <a:avLst/>
          </a:prstGeom>
          <a:noFill/>
          <a:ln>
            <a:noFill/>
          </a:ln>
        </p:spPr>
      </p:pic>
      <p:sp>
        <p:nvSpPr>
          <p:cNvPr id="140" name="Google Shape;140;p5"/>
          <p:cNvSpPr/>
          <p:nvPr/>
        </p:nvSpPr>
        <p:spPr>
          <a:xfrm>
            <a:off x="7556975" y="321732"/>
            <a:ext cx="431329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1" name="Google Shape;141;p5"/>
          <p:cNvSpPr txBox="1"/>
          <p:nvPr>
            <p:ph idx="1" type="body"/>
          </p:nvPr>
        </p:nvSpPr>
        <p:spPr>
          <a:xfrm>
            <a:off x="8029319" y="917725"/>
            <a:ext cx="3424739" cy="485236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FFFFFF"/>
              </a:buClr>
              <a:buSzPts val="1400"/>
              <a:buChar char="•"/>
            </a:pPr>
            <a:r>
              <a:rPr lang="en-US" sz="1400">
                <a:solidFill>
                  <a:srgbClr val="FFFFFF"/>
                </a:solidFill>
              </a:rPr>
              <a:t>  Peel the ginger with a teaspoon and then cut it into smaller pieces.</a:t>
            </a:r>
            <a:endParaRPr/>
          </a:p>
          <a:p>
            <a:pPr indent="-228600" lvl="0" marL="228600" rtl="0" algn="l">
              <a:lnSpc>
                <a:spcPct val="90000"/>
              </a:lnSpc>
              <a:spcBef>
                <a:spcPts val="1000"/>
              </a:spcBef>
              <a:spcAft>
                <a:spcPts val="0"/>
              </a:spcAft>
              <a:buClr>
                <a:srgbClr val="FFFFFF"/>
              </a:buClr>
              <a:buSzPts val="1400"/>
              <a:buChar char="•"/>
            </a:pPr>
            <a:r>
              <a:rPr lang="en-US" sz="1400">
                <a:solidFill>
                  <a:srgbClr val="FFFFFF"/>
                </a:solidFill>
              </a:rPr>
              <a:t>  Put the root particles into the juicer, cover with a glass of water and blend.</a:t>
            </a:r>
            <a:endParaRPr/>
          </a:p>
          <a:p>
            <a:pPr indent="-228600" lvl="0" marL="228600" rtl="0" algn="l">
              <a:lnSpc>
                <a:spcPct val="90000"/>
              </a:lnSpc>
              <a:spcBef>
                <a:spcPts val="1000"/>
              </a:spcBef>
              <a:spcAft>
                <a:spcPts val="0"/>
              </a:spcAft>
              <a:buClr>
                <a:srgbClr val="FFFFFF"/>
              </a:buClr>
              <a:buSzPts val="1400"/>
              <a:buChar char="•"/>
            </a:pPr>
            <a:r>
              <a:rPr lang="en-US" sz="1400">
                <a:solidFill>
                  <a:srgbClr val="FFFFFF"/>
                </a:solidFill>
              </a:rPr>
              <a:t>  Pour the remaining water into a pot, add lemon juice and sugar to it and bring it to the boil. after boiling, add the mixed ginger to the stock and let it stand for at least 2 hours. </a:t>
            </a:r>
            <a:endParaRPr/>
          </a:p>
          <a:p>
            <a:pPr indent="-228600" lvl="0" marL="228600" rtl="0" algn="l">
              <a:lnSpc>
                <a:spcPct val="90000"/>
              </a:lnSpc>
              <a:spcBef>
                <a:spcPts val="1000"/>
              </a:spcBef>
              <a:spcAft>
                <a:spcPts val="0"/>
              </a:spcAft>
              <a:buClr>
                <a:srgbClr val="FFFFFF"/>
              </a:buClr>
              <a:buSzPts val="1400"/>
              <a:buChar char="•"/>
            </a:pPr>
            <a:r>
              <a:rPr lang="en-US" sz="1400">
                <a:solidFill>
                  <a:srgbClr val="FFFFFF"/>
                </a:solidFill>
              </a:rPr>
              <a:t> Pour the ginger juice through the strainer and pour it into jars or bottles. </a:t>
            </a:r>
            <a:endParaRPr/>
          </a:p>
          <a:p>
            <a:pPr indent="-139700" lvl="0" marL="228600" rtl="0" algn="l">
              <a:lnSpc>
                <a:spcPct val="90000"/>
              </a:lnSpc>
              <a:spcBef>
                <a:spcPts val="1000"/>
              </a:spcBef>
              <a:spcAft>
                <a:spcPts val="0"/>
              </a:spcAft>
              <a:buClr>
                <a:schemeClr val="dk1"/>
              </a:buClr>
              <a:buSzPts val="1400"/>
              <a:buNone/>
            </a:pPr>
            <a:r>
              <a:t/>
            </a:r>
            <a:endParaRPr sz="1400">
              <a:solidFill>
                <a:srgbClr val="FFFFFF"/>
              </a:solidFill>
            </a:endParaRPr>
          </a:p>
          <a:p>
            <a:pPr indent="-228600" lvl="0" marL="228600" rtl="0" algn="l">
              <a:lnSpc>
                <a:spcPct val="90000"/>
              </a:lnSpc>
              <a:spcBef>
                <a:spcPts val="1000"/>
              </a:spcBef>
              <a:spcAft>
                <a:spcPts val="0"/>
              </a:spcAft>
              <a:buClr>
                <a:srgbClr val="FFFFFF"/>
              </a:buClr>
              <a:buSzPts val="1400"/>
              <a:buChar char="•"/>
            </a:pPr>
            <a:r>
              <a:rPr lang="en-US" sz="1400">
                <a:solidFill>
                  <a:srgbClr val="FFFFFF"/>
                </a:solidFill>
              </a:rPr>
              <a:t>You can keep this ginger juice in the refrigerator for about a month. Drink 2-3 teaspoons a day, preferably by adding them to tea .</a:t>
            </a:r>
            <a:endParaRPr sz="1400">
              <a:solidFill>
                <a:srgbClr val="FFFFFF"/>
              </a:solidFill>
            </a:endParaRPr>
          </a:p>
          <a:p>
            <a:pPr indent="-228600" lvl="0" marL="228600" rtl="0" algn="l">
              <a:lnSpc>
                <a:spcPct val="90000"/>
              </a:lnSpc>
              <a:spcBef>
                <a:spcPts val="1000"/>
              </a:spcBef>
              <a:spcAft>
                <a:spcPts val="0"/>
              </a:spcAft>
              <a:buClr>
                <a:srgbClr val="FFFFFF"/>
              </a:buClr>
              <a:buSzPts val="1400"/>
              <a:buChar char="•"/>
            </a:pPr>
            <a:br>
              <a:rPr lang="en-US" sz="1400">
                <a:solidFill>
                  <a:srgbClr val="FFFFFF"/>
                </a:solidFill>
              </a:rPr>
            </a:br>
            <a:endParaRPr sz="1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2022-04-25T14:08:05Z</dcterms:created>
</cp:coreProperties>
</file>