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-888" y="-2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FAFF2B3-A8EF-4B3E-ABF3-3DBE81D391AE}" type="datetimeFigureOut">
              <a:rPr lang="pl-PL" smtClean="0"/>
              <a:pPr/>
              <a:t>2020-04-04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150D861-E835-401F-82A5-6FD936E9E9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89770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F2B3-A8EF-4B3E-ABF3-3DBE81D391AE}" type="datetimeFigureOut">
              <a:rPr lang="pl-PL" smtClean="0"/>
              <a:pPr/>
              <a:t>2020-04-04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D861-E835-401F-82A5-6FD936E9E9B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2200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F2B3-A8EF-4B3E-ABF3-3DBE81D391AE}" type="datetimeFigureOut">
              <a:rPr lang="pl-PL" smtClean="0"/>
              <a:pPr/>
              <a:t>2020-04-04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D861-E835-401F-82A5-6FD936E9E9B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771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F2B3-A8EF-4B3E-ABF3-3DBE81D391AE}" type="datetimeFigureOut">
              <a:rPr lang="pl-PL" smtClean="0"/>
              <a:pPr/>
              <a:t>2020-04-04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D861-E835-401F-82A5-6FD936E9E9B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51848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AFF2B3-A8EF-4B3E-ABF3-3DBE81D391AE}" type="datetimeFigureOut">
              <a:rPr lang="pl-PL" smtClean="0"/>
              <a:pPr/>
              <a:t>2020-04-04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150D861-E835-401F-82A5-6FD936E9E9BA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7" name="Group 6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9026838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F2B3-A8EF-4B3E-ABF3-3DBE81D391AE}" type="datetimeFigureOut">
              <a:rPr lang="pl-PL" smtClean="0"/>
              <a:pPr/>
              <a:t>2020-04-04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D861-E835-401F-82A5-6FD936E9E9B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778877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F2B3-A8EF-4B3E-ABF3-3DBE81D391AE}" type="datetimeFigureOut">
              <a:rPr lang="pl-PL" smtClean="0"/>
              <a:pPr/>
              <a:t>2020-04-04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D861-E835-401F-82A5-6FD936E9E9B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6393463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F2B3-A8EF-4B3E-ABF3-3DBE81D391AE}" type="datetimeFigureOut">
              <a:rPr lang="pl-PL" smtClean="0"/>
              <a:pPr/>
              <a:t>2020-04-04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D861-E835-401F-82A5-6FD936E9E9B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00590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F2B3-A8EF-4B3E-ABF3-3DBE81D391AE}" type="datetimeFigureOut">
              <a:rPr lang="pl-PL" smtClean="0"/>
              <a:pPr/>
              <a:t>2020-04-04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0D861-E835-401F-82A5-6FD936E9E9B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8921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FAFF2B3-A8EF-4B3E-ABF3-3DBE81D391AE}" type="datetimeFigureOut">
              <a:rPr lang="pl-PL" smtClean="0"/>
              <a:pPr/>
              <a:t>2020-04-04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150D861-E835-401F-82A5-6FD936E9E9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1715833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FAFF2B3-A8EF-4B3E-ABF3-3DBE81D391AE}" type="datetimeFigureOut">
              <a:rPr lang="pl-PL" smtClean="0"/>
              <a:pPr/>
              <a:t>2020-04-04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150D861-E835-401F-82A5-6FD936E9E9B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940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FAFF2B3-A8EF-4B3E-ABF3-3DBE81D391AE}" type="datetimeFigureOut">
              <a:rPr lang="pl-PL" smtClean="0"/>
              <a:pPr/>
              <a:t>2020-04-04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150D861-E835-401F-82A5-6FD936E9E9B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1" name="Freeform 6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2684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„Bigos”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err="1"/>
              <a:t>Recipe</a:t>
            </a:r>
            <a:r>
              <a:rPr lang="pl-PL" dirty="0"/>
              <a:t>  and  </a:t>
            </a:r>
            <a:r>
              <a:rPr lang="pl-PL" dirty="0" err="1"/>
              <a:t>ingredients</a:t>
            </a: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CA236AEE-03C6-4D37-8033-A30B43FF46B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8" y="277792"/>
            <a:ext cx="1929780" cy="1364624"/>
          </a:xfrm>
          <a:prstGeom prst="rect">
            <a:avLst/>
          </a:prstGeom>
        </p:spPr>
      </p:pic>
      <p:pic>
        <p:nvPicPr>
          <p:cNvPr id="7" name="Obraz 6">
            <a:extLst>
              <a:ext uri="{FF2B5EF4-FFF2-40B4-BE49-F238E27FC236}">
                <a16:creationId xmlns="" xmlns:a16="http://schemas.microsoft.com/office/drawing/2014/main" id="{DD1997C7-9896-4B80-9613-95C04496E1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60" y="4051139"/>
            <a:ext cx="1332280" cy="1308965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="" xmlns:a16="http://schemas.microsoft.com/office/drawing/2014/main" id="{09DAFDD0-A987-49F0-94F3-15E6DBD9712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08" y="2685060"/>
            <a:ext cx="2604453" cy="743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9818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pic>
        <p:nvPicPr>
          <p:cNvPr id="4" name="Symbol zastępczy zawartości 3" descr="bigo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1486" y="337494"/>
            <a:ext cx="5947975" cy="594797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ingredients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51678" y="2286001"/>
            <a:ext cx="4138928" cy="439347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>
                <a:latin typeface="Bahnschrift Condensed" panose="020B0502040204020203" pitchFamily="34" charset="0"/>
              </a:rPr>
              <a:t>~ 0,5 kilos of </a:t>
            </a:r>
            <a:r>
              <a:rPr lang="pl-PL" dirty="0" err="1">
                <a:latin typeface="Bahnschrift Condensed" panose="020B0502040204020203" pitchFamily="34" charset="0"/>
              </a:rPr>
              <a:t>sauerkraut</a:t>
            </a:r>
            <a:r>
              <a:rPr lang="pl-PL" dirty="0">
                <a:latin typeface="Bahnschrift Condensed" panose="020B0502040204020203" pitchFamily="34" charset="0"/>
              </a:rPr>
              <a:t>                                            </a:t>
            </a:r>
          </a:p>
          <a:p>
            <a:pPr marL="0" indent="0">
              <a:buNone/>
            </a:pPr>
            <a:r>
              <a:rPr lang="pl-PL" dirty="0">
                <a:latin typeface="Bahnschrift Condensed" panose="020B0502040204020203" pitchFamily="34" charset="0"/>
              </a:rPr>
              <a:t>~ 200 </a:t>
            </a:r>
            <a:r>
              <a:rPr lang="pl-PL" dirty="0" err="1">
                <a:latin typeface="Bahnschrift Condensed" panose="020B0502040204020203" pitchFamily="34" charset="0"/>
              </a:rPr>
              <a:t>grams</a:t>
            </a:r>
            <a:r>
              <a:rPr lang="pl-PL" dirty="0">
                <a:latin typeface="Bahnschrift Condensed" panose="020B0502040204020203" pitchFamily="34" charset="0"/>
              </a:rPr>
              <a:t> of </a:t>
            </a:r>
            <a:r>
              <a:rPr lang="pl-PL" dirty="0" err="1">
                <a:latin typeface="Bahnschrift Condensed" panose="020B0502040204020203" pitchFamily="34" charset="0"/>
              </a:rPr>
              <a:t>sausage</a:t>
            </a:r>
            <a:endParaRPr lang="pl-PL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pl-PL" dirty="0">
                <a:latin typeface="Bahnschrift Condensed" panose="020B0502040204020203" pitchFamily="34" charset="0"/>
              </a:rPr>
              <a:t>~ 300 </a:t>
            </a:r>
            <a:r>
              <a:rPr lang="pl-PL" dirty="0" err="1">
                <a:latin typeface="Bahnschrift Condensed" panose="020B0502040204020203" pitchFamily="34" charset="0"/>
              </a:rPr>
              <a:t>grams</a:t>
            </a:r>
            <a:r>
              <a:rPr lang="pl-PL" dirty="0">
                <a:latin typeface="Bahnschrift Condensed" panose="020B0502040204020203" pitchFamily="34" charset="0"/>
              </a:rPr>
              <a:t> of </a:t>
            </a:r>
            <a:r>
              <a:rPr lang="pl-PL" dirty="0" err="1">
                <a:latin typeface="Bahnschrift Condensed" panose="020B0502040204020203" pitchFamily="34" charset="0"/>
              </a:rPr>
              <a:t>pork</a:t>
            </a:r>
            <a:endParaRPr lang="pl-PL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pl-PL" dirty="0">
                <a:latin typeface="Bahnschrift Condensed" panose="020B0502040204020203" pitchFamily="34" charset="0"/>
              </a:rPr>
              <a:t>~ 40 </a:t>
            </a:r>
            <a:r>
              <a:rPr lang="pl-PL" dirty="0" err="1">
                <a:latin typeface="Bahnschrift Condensed" panose="020B0502040204020203" pitchFamily="34" charset="0"/>
              </a:rPr>
              <a:t>grams</a:t>
            </a:r>
            <a:r>
              <a:rPr lang="pl-PL" dirty="0">
                <a:latin typeface="Bahnschrift Condensed" panose="020B0502040204020203" pitchFamily="34" charset="0"/>
              </a:rPr>
              <a:t> of </a:t>
            </a:r>
            <a:r>
              <a:rPr lang="pl-PL" dirty="0" err="1">
                <a:latin typeface="Bahnschrift Condensed" panose="020B0502040204020203" pitchFamily="34" charset="0"/>
              </a:rPr>
              <a:t>dried</a:t>
            </a:r>
            <a:r>
              <a:rPr lang="pl-PL" dirty="0">
                <a:latin typeface="Bahnschrift Condensed" panose="020B0502040204020203" pitchFamily="34" charset="0"/>
              </a:rPr>
              <a:t> </a:t>
            </a:r>
            <a:r>
              <a:rPr lang="pl-PL" dirty="0" err="1">
                <a:latin typeface="Bahnschrift Condensed" panose="020B0502040204020203" pitchFamily="34" charset="0"/>
              </a:rPr>
              <a:t>forest</a:t>
            </a:r>
            <a:r>
              <a:rPr lang="pl-PL" dirty="0">
                <a:latin typeface="Bahnschrift Condensed" panose="020B0502040204020203" pitchFamily="34" charset="0"/>
              </a:rPr>
              <a:t> </a:t>
            </a:r>
            <a:r>
              <a:rPr lang="pl-PL" dirty="0" err="1">
                <a:latin typeface="Bahnschrift Condensed" panose="020B0502040204020203" pitchFamily="34" charset="0"/>
              </a:rPr>
              <a:t>mushrooms</a:t>
            </a:r>
            <a:endParaRPr lang="pl-PL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pl-PL" dirty="0">
                <a:latin typeface="Bahnschrift Condensed" panose="020B0502040204020203" pitchFamily="34" charset="0"/>
              </a:rPr>
              <a:t>~ 150 </a:t>
            </a:r>
            <a:r>
              <a:rPr lang="pl-PL" dirty="0" err="1">
                <a:latin typeface="Bahnschrift Condensed" panose="020B0502040204020203" pitchFamily="34" charset="0"/>
              </a:rPr>
              <a:t>grams</a:t>
            </a:r>
            <a:r>
              <a:rPr lang="pl-PL" dirty="0">
                <a:latin typeface="Bahnschrift Condensed" panose="020B0502040204020203" pitchFamily="34" charset="0"/>
              </a:rPr>
              <a:t> of </a:t>
            </a:r>
            <a:r>
              <a:rPr lang="pl-PL" dirty="0" err="1">
                <a:latin typeface="Bahnschrift Condensed" panose="020B0502040204020203" pitchFamily="34" charset="0"/>
              </a:rPr>
              <a:t>bacon</a:t>
            </a:r>
            <a:endParaRPr lang="pl-PL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pl-PL" dirty="0">
                <a:latin typeface="Bahnschrift Condensed" panose="020B0502040204020203" pitchFamily="34" charset="0"/>
              </a:rPr>
              <a:t>~ 1 </a:t>
            </a:r>
            <a:r>
              <a:rPr lang="pl-PL" dirty="0" err="1">
                <a:latin typeface="Bahnschrift Condensed" panose="020B0502040204020203" pitchFamily="34" charset="0"/>
              </a:rPr>
              <a:t>onion</a:t>
            </a:r>
            <a:endParaRPr lang="pl-PL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pl-PL" dirty="0">
                <a:latin typeface="Bahnschrift Condensed" panose="020B0502040204020203" pitchFamily="34" charset="0"/>
              </a:rPr>
              <a:t>~ 100 </a:t>
            </a:r>
            <a:r>
              <a:rPr lang="pl-PL" dirty="0" err="1">
                <a:latin typeface="Bahnschrift Condensed" panose="020B0502040204020203" pitchFamily="34" charset="0"/>
              </a:rPr>
              <a:t>grams</a:t>
            </a:r>
            <a:r>
              <a:rPr lang="pl-PL" dirty="0">
                <a:latin typeface="Bahnschrift Condensed" panose="020B0502040204020203" pitchFamily="34" charset="0"/>
              </a:rPr>
              <a:t> of </a:t>
            </a:r>
            <a:r>
              <a:rPr lang="pl-PL" dirty="0" err="1">
                <a:latin typeface="Bahnschrift Condensed" panose="020B0502040204020203" pitchFamily="34" charset="0"/>
              </a:rPr>
              <a:t>dried</a:t>
            </a:r>
            <a:r>
              <a:rPr lang="pl-PL" dirty="0">
                <a:latin typeface="Bahnschrift Condensed" panose="020B0502040204020203" pitchFamily="34" charset="0"/>
              </a:rPr>
              <a:t>, </a:t>
            </a:r>
            <a:r>
              <a:rPr lang="pl-PL" dirty="0" err="1">
                <a:latin typeface="Bahnschrift Condensed" panose="020B0502040204020203" pitchFamily="34" charset="0"/>
              </a:rPr>
              <a:t>smoked</a:t>
            </a:r>
            <a:r>
              <a:rPr lang="pl-PL" dirty="0">
                <a:latin typeface="Bahnschrift Condensed" panose="020B0502040204020203" pitchFamily="34" charset="0"/>
              </a:rPr>
              <a:t> </a:t>
            </a:r>
            <a:r>
              <a:rPr lang="pl-PL" dirty="0" err="1">
                <a:latin typeface="Bahnschrift Condensed" panose="020B0502040204020203" pitchFamily="34" charset="0"/>
              </a:rPr>
              <a:t>plums</a:t>
            </a:r>
            <a:endParaRPr lang="pl-PL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pl-PL" dirty="0">
                <a:latin typeface="Bahnschrift Condensed" panose="020B0502040204020203" pitchFamily="34" charset="0"/>
              </a:rPr>
              <a:t>~ 2 </a:t>
            </a:r>
            <a:r>
              <a:rPr lang="pl-PL" dirty="0" err="1">
                <a:latin typeface="Bahnschrift Condensed" panose="020B0502040204020203" pitchFamily="34" charset="0"/>
              </a:rPr>
              <a:t>bay</a:t>
            </a:r>
            <a:r>
              <a:rPr lang="pl-PL" dirty="0">
                <a:latin typeface="Bahnschrift Condensed" panose="020B0502040204020203" pitchFamily="34" charset="0"/>
              </a:rPr>
              <a:t> </a:t>
            </a:r>
            <a:r>
              <a:rPr lang="pl-PL" dirty="0" err="1">
                <a:latin typeface="Bahnschrift Condensed" panose="020B0502040204020203" pitchFamily="34" charset="0"/>
              </a:rPr>
              <a:t>leaves</a:t>
            </a:r>
            <a:r>
              <a:rPr lang="pl-PL" dirty="0">
                <a:latin typeface="Bahnschrift Condensed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pl-PL" dirty="0">
                <a:latin typeface="Bahnschrift Condensed" panose="020B0502040204020203" pitchFamily="34" charset="0"/>
              </a:rPr>
              <a:t>~ 2 </a:t>
            </a:r>
            <a:r>
              <a:rPr lang="pl-PL" dirty="0" err="1">
                <a:latin typeface="Bahnschrift Condensed" panose="020B0502040204020203" pitchFamily="34" charset="0"/>
              </a:rPr>
              <a:t>grains</a:t>
            </a:r>
            <a:r>
              <a:rPr lang="pl-PL" dirty="0">
                <a:latin typeface="Bahnschrift Condensed" panose="020B0502040204020203" pitchFamily="34" charset="0"/>
              </a:rPr>
              <a:t> of </a:t>
            </a:r>
            <a:r>
              <a:rPr lang="pl-PL" dirty="0" err="1">
                <a:latin typeface="Bahnschrift Condensed" panose="020B0502040204020203" pitchFamily="34" charset="0"/>
              </a:rPr>
              <a:t>allspice</a:t>
            </a:r>
            <a:r>
              <a:rPr lang="pl-PL" dirty="0">
                <a:latin typeface="Bahnschrift Condensed" panose="020B0502040204020203" pitchFamily="34" charset="0"/>
              </a:rPr>
              <a:t> </a:t>
            </a:r>
          </a:p>
          <a:p>
            <a:pPr marL="0" indent="0">
              <a:buNone/>
            </a:pPr>
            <a:r>
              <a:rPr lang="pl-PL" dirty="0">
                <a:latin typeface="Bahnschrift Condensed" panose="020B0502040204020203" pitchFamily="34" charset="0"/>
              </a:rPr>
              <a:t>~ 5 </a:t>
            </a:r>
            <a:r>
              <a:rPr lang="pl-PL" dirty="0" err="1">
                <a:latin typeface="Bahnschrift Condensed" panose="020B0502040204020203" pitchFamily="34" charset="0"/>
              </a:rPr>
              <a:t>grain</a:t>
            </a:r>
            <a:r>
              <a:rPr lang="pl-PL" dirty="0">
                <a:latin typeface="Bahnschrift Condensed" panose="020B0502040204020203" pitchFamily="34" charset="0"/>
              </a:rPr>
              <a:t> of </a:t>
            </a:r>
            <a:r>
              <a:rPr lang="pl-PL" dirty="0" err="1">
                <a:latin typeface="Bahnschrift Condensed" panose="020B0502040204020203" pitchFamily="34" charset="0"/>
              </a:rPr>
              <a:t>black</a:t>
            </a:r>
            <a:r>
              <a:rPr lang="pl-PL" dirty="0">
                <a:latin typeface="Bahnschrift Condensed" panose="020B0502040204020203" pitchFamily="34" charset="0"/>
              </a:rPr>
              <a:t> </a:t>
            </a:r>
            <a:r>
              <a:rPr lang="pl-PL" dirty="0" err="1">
                <a:latin typeface="Bahnschrift Condensed" panose="020B0502040204020203" pitchFamily="34" charset="0"/>
              </a:rPr>
              <a:t>pepper</a:t>
            </a:r>
            <a:endParaRPr lang="pl-PL" dirty="0">
              <a:latin typeface="Bahnschrift Condensed" panose="020B0502040204020203" pitchFamily="34" charset="0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897700" y="2286000"/>
            <a:ext cx="4138928" cy="43934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pl-PL" dirty="0">
                <a:latin typeface="Bahnschrift Condensed" panose="020B0502040204020203" pitchFamily="34" charset="0"/>
              </a:rPr>
              <a:t>~ 2 </a:t>
            </a:r>
            <a:r>
              <a:rPr lang="pl-PL" dirty="0" err="1">
                <a:latin typeface="Bahnschrift Condensed" panose="020B0502040204020203" pitchFamily="34" charset="0"/>
              </a:rPr>
              <a:t>juniper</a:t>
            </a:r>
            <a:r>
              <a:rPr lang="pl-PL" dirty="0">
                <a:latin typeface="Bahnschrift Condensed" panose="020B0502040204020203" pitchFamily="34" charset="0"/>
              </a:rPr>
              <a:t> </a:t>
            </a:r>
            <a:r>
              <a:rPr lang="pl-PL" dirty="0" err="1">
                <a:latin typeface="Bahnschrift Condensed" panose="020B0502040204020203" pitchFamily="34" charset="0"/>
              </a:rPr>
              <a:t>seeds</a:t>
            </a:r>
            <a:endParaRPr lang="pl-PL" dirty="0">
              <a:latin typeface="Bahnschrift Condensed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dirty="0">
                <a:latin typeface="Bahnschrift Condensed" panose="020B0502040204020203" pitchFamily="34" charset="0"/>
              </a:rPr>
              <a:t>~ 2 </a:t>
            </a:r>
            <a:r>
              <a:rPr lang="pl-PL" dirty="0" err="1">
                <a:latin typeface="Bahnschrift Condensed" panose="020B0502040204020203" pitchFamily="34" charset="0"/>
              </a:rPr>
              <a:t>cloves</a:t>
            </a:r>
            <a:endParaRPr lang="pl-PL" dirty="0">
              <a:latin typeface="Bahnschrift Condensed" panose="020B0502040204020203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pl-PL" dirty="0">
                <a:latin typeface="Bahnschrift Condensed" panose="020B0502040204020203" pitchFamily="34" charset="0"/>
              </a:rPr>
              <a:t>~ salt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pl-PL" dirty="0">
                <a:latin typeface="Bahnschrift Condensed" panose="020B0502040204020203" pitchFamily="34" charset="0"/>
              </a:rPr>
              <a:t>~ </a:t>
            </a:r>
            <a:r>
              <a:rPr lang="pl-PL" dirty="0" err="1">
                <a:latin typeface="Bahnschrift Condensed" panose="020B0502040204020203" pitchFamily="34" charset="0"/>
              </a:rPr>
              <a:t>frying</a:t>
            </a:r>
            <a:r>
              <a:rPr lang="pl-PL" dirty="0">
                <a:latin typeface="Bahnschrift Condensed" panose="020B0502040204020203" pitchFamily="34" charset="0"/>
              </a:rPr>
              <a:t> </a:t>
            </a:r>
            <a:r>
              <a:rPr lang="pl-PL" dirty="0" err="1">
                <a:latin typeface="Bahnschrift Condensed" panose="020B0502040204020203" pitchFamily="34" charset="0"/>
              </a:rPr>
              <a:t>oil</a:t>
            </a:r>
            <a:endParaRPr lang="pl-PL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336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recipe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40249" y="2320835"/>
            <a:ext cx="8519339" cy="35935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3600" dirty="0">
                <a:latin typeface="Bahnschrift Condensed" panose="020B0502040204020203" pitchFamily="34" charset="0"/>
              </a:rPr>
              <a:t>1. Cook the </a:t>
            </a:r>
            <a:r>
              <a:rPr lang="pl-PL" sz="3600" dirty="0" err="1">
                <a:latin typeface="Bahnschrift Condensed" panose="020B0502040204020203" pitchFamily="34" charset="0"/>
              </a:rPr>
              <a:t>soaked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mushrooms</a:t>
            </a:r>
            <a:r>
              <a:rPr lang="pl-PL" sz="3600" dirty="0">
                <a:latin typeface="Bahnschrift Condensed" panose="020B0502040204020203" pitchFamily="34" charset="0"/>
              </a:rPr>
              <a:t> in the same </a:t>
            </a:r>
            <a:r>
              <a:rPr lang="pl-PL" sz="3600" dirty="0" err="1">
                <a:latin typeface="Bahnschrift Condensed" panose="020B0502040204020203" pitchFamily="34" charset="0"/>
              </a:rPr>
              <a:t>water</a:t>
            </a:r>
            <a:r>
              <a:rPr lang="pl-PL" sz="3600" dirty="0">
                <a:latin typeface="Bahnschrift Condensed" panose="020B0502040204020203" pitchFamily="34" charset="0"/>
              </a:rPr>
              <a:t> in </a:t>
            </a:r>
            <a:r>
              <a:rPr lang="pl-PL" sz="3600" dirty="0" err="1">
                <a:latin typeface="Bahnschrift Condensed" panose="020B0502040204020203" pitchFamily="34" charset="0"/>
              </a:rPr>
              <a:t>which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they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soaked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until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soft</a:t>
            </a:r>
            <a:r>
              <a:rPr lang="pl-PL" sz="3600" dirty="0">
                <a:latin typeface="Bahnschrift Condensed" panose="020B0502040204020203" pitchFamily="34" charset="0"/>
              </a:rPr>
              <a:t>. (Cooking </a:t>
            </a:r>
            <a:r>
              <a:rPr lang="pl-PL" sz="3600" dirty="0" err="1">
                <a:latin typeface="Bahnschrift Condensed" panose="020B0502040204020203" pitchFamily="34" charset="0"/>
              </a:rPr>
              <a:t>time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is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about</a:t>
            </a:r>
            <a:r>
              <a:rPr lang="pl-PL" sz="3600" dirty="0">
                <a:latin typeface="Bahnschrift Condensed" panose="020B0502040204020203" pitchFamily="34" charset="0"/>
              </a:rPr>
              <a:t> 30 </a:t>
            </a:r>
            <a:r>
              <a:rPr lang="pl-PL" sz="3600" dirty="0" err="1">
                <a:latin typeface="Bahnschrift Condensed" panose="020B0502040204020203" pitchFamily="34" charset="0"/>
              </a:rPr>
              <a:t>minutes</a:t>
            </a:r>
            <a:r>
              <a:rPr lang="pl-PL" sz="3600" dirty="0">
                <a:latin typeface="Bahnschrift Condensed" panose="020B0502040204020203" pitchFamily="34" charset="0"/>
              </a:rPr>
              <a:t>). </a:t>
            </a:r>
            <a:r>
              <a:rPr lang="pl-PL" sz="3600" dirty="0" err="1">
                <a:latin typeface="Bahnschrift Condensed" panose="020B0502040204020203" pitchFamily="34" charset="0"/>
              </a:rPr>
              <a:t>Drain</a:t>
            </a:r>
            <a:r>
              <a:rPr lang="pl-PL" sz="3600" dirty="0">
                <a:latin typeface="Bahnschrift Condensed" panose="020B0502040204020203" pitchFamily="34" charset="0"/>
              </a:rPr>
              <a:t> the </a:t>
            </a:r>
            <a:r>
              <a:rPr lang="pl-PL" sz="3600" dirty="0" err="1">
                <a:latin typeface="Bahnschrift Condensed" panose="020B0502040204020203" pitchFamily="34" charset="0"/>
              </a:rPr>
              <a:t>mushrooms</a:t>
            </a:r>
            <a:r>
              <a:rPr lang="pl-PL" sz="3600" dirty="0">
                <a:latin typeface="Bahnschrift Condensed" panose="020B0502040204020203" pitchFamily="34" charset="0"/>
              </a:rPr>
              <a:t> and </a:t>
            </a:r>
            <a:r>
              <a:rPr lang="pl-PL" sz="3600" dirty="0" err="1">
                <a:latin typeface="Bahnschrift Condensed" panose="020B0502040204020203" pitchFamily="34" charset="0"/>
              </a:rPr>
              <a:t>cut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them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into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strips</a:t>
            </a:r>
            <a:r>
              <a:rPr lang="pl-PL" sz="3600" dirty="0">
                <a:latin typeface="Bahnschrift Condensed" panose="020B0502040204020203" pitchFamily="34" charset="0"/>
              </a:rPr>
              <a:t>. </a:t>
            </a:r>
            <a:r>
              <a:rPr lang="pl-PL" sz="3600" dirty="0" err="1">
                <a:latin typeface="Bahnschrift Condensed" panose="020B0502040204020203" pitchFamily="34" charset="0"/>
              </a:rPr>
              <a:t>Decoction</a:t>
            </a:r>
            <a:r>
              <a:rPr lang="pl-PL" sz="3600" dirty="0">
                <a:latin typeface="Bahnschrift Condensed" panose="020B0502040204020203" pitchFamily="34" charset="0"/>
              </a:rPr>
              <a:t> of </a:t>
            </a:r>
            <a:r>
              <a:rPr lang="pl-PL" sz="3600" dirty="0" err="1">
                <a:latin typeface="Bahnschrift Condensed" panose="020B0502040204020203" pitchFamily="34" charset="0"/>
              </a:rPr>
              <a:t>mushrooms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should</a:t>
            </a:r>
            <a:r>
              <a:rPr lang="pl-PL" sz="3600" dirty="0">
                <a:latin typeface="Bahnschrift Condensed" panose="020B0502040204020203" pitchFamily="34" charset="0"/>
              </a:rPr>
              <a:t> be </a:t>
            </a:r>
            <a:r>
              <a:rPr lang="pl-PL" sz="3600" dirty="0" err="1">
                <a:latin typeface="Bahnschrift Condensed" panose="020B0502040204020203" pitchFamily="34" charset="0"/>
              </a:rPr>
              <a:t>kept</a:t>
            </a:r>
            <a:r>
              <a:rPr lang="pl-PL" sz="3600" dirty="0">
                <a:latin typeface="Bahnschrift Condensed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2845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Recipe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88571" y="2286001"/>
            <a:ext cx="10341429" cy="3593591"/>
          </a:xfrm>
        </p:spPr>
        <p:txBody>
          <a:bodyPr/>
          <a:lstStyle/>
          <a:p>
            <a:pPr marL="0" indent="0">
              <a:buNone/>
            </a:pPr>
            <a:r>
              <a:rPr lang="pl-PL" sz="3600" dirty="0">
                <a:latin typeface="Bahnschrift Condensed" panose="020B0502040204020203" pitchFamily="34" charset="0"/>
              </a:rPr>
              <a:t>2. </a:t>
            </a:r>
            <a:r>
              <a:rPr lang="pl-PL" sz="3600" dirty="0" err="1">
                <a:latin typeface="Bahnschrift Condensed" panose="020B0502040204020203" pitchFamily="34" charset="0"/>
              </a:rPr>
              <a:t>Rinse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sauerkraut</a:t>
            </a:r>
            <a:r>
              <a:rPr lang="pl-PL" sz="3600" dirty="0">
                <a:latin typeface="Bahnschrift Condensed" panose="020B0502040204020203" pitchFamily="34" charset="0"/>
              </a:rPr>
              <a:t> (but </a:t>
            </a:r>
            <a:r>
              <a:rPr lang="pl-PL" sz="3600" dirty="0" err="1">
                <a:latin typeface="Bahnschrift Condensed" panose="020B0502040204020203" pitchFamily="34" charset="0"/>
              </a:rPr>
              <a:t>only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if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it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is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very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sour</a:t>
            </a:r>
            <a:r>
              <a:rPr lang="pl-PL" sz="3600" dirty="0">
                <a:latin typeface="Bahnschrift Condensed" panose="020B0502040204020203" pitchFamily="34" charset="0"/>
              </a:rPr>
              <a:t>), </a:t>
            </a:r>
            <a:r>
              <a:rPr lang="pl-PL" sz="3600" dirty="0" err="1">
                <a:latin typeface="Bahnschrift Condensed" panose="020B0502040204020203" pitchFamily="34" charset="0"/>
              </a:rPr>
              <a:t>drain</a:t>
            </a:r>
            <a:r>
              <a:rPr lang="pl-PL" sz="3600" dirty="0">
                <a:latin typeface="Bahnschrift Condensed" panose="020B0502040204020203" pitchFamily="34" charset="0"/>
              </a:rPr>
              <a:t>, </a:t>
            </a:r>
            <a:r>
              <a:rPr lang="pl-PL" sz="3600" dirty="0" err="1">
                <a:latin typeface="Bahnschrift Condensed" panose="020B0502040204020203" pitchFamily="34" charset="0"/>
              </a:rPr>
              <a:t>cut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finely</a:t>
            </a:r>
            <a:r>
              <a:rPr lang="pl-PL" sz="3600" dirty="0">
                <a:latin typeface="Bahnschrift Condensed" panose="020B0502040204020203" pitchFamily="34" charset="0"/>
              </a:rPr>
              <a:t> and </a:t>
            </a:r>
            <a:r>
              <a:rPr lang="pl-PL" sz="3600" dirty="0" err="1">
                <a:latin typeface="Bahnschrift Condensed" panose="020B0502040204020203" pitchFamily="34" charset="0"/>
              </a:rPr>
              <a:t>put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into</a:t>
            </a:r>
            <a:r>
              <a:rPr lang="pl-PL" sz="3600" dirty="0">
                <a:latin typeface="Bahnschrift Condensed" panose="020B0502040204020203" pitchFamily="34" charset="0"/>
              </a:rPr>
              <a:t> a </a:t>
            </a:r>
            <a:r>
              <a:rPr lang="pl-PL" sz="3600" dirty="0" err="1">
                <a:latin typeface="Bahnschrift Condensed" panose="020B0502040204020203" pitchFamily="34" charset="0"/>
              </a:rPr>
              <a:t>saucepan</a:t>
            </a:r>
            <a:r>
              <a:rPr lang="pl-PL" sz="3600" dirty="0">
                <a:latin typeface="Bahnschrift Condensed" panose="020B0502040204020203" pitchFamily="34" charset="0"/>
              </a:rPr>
              <a:t>. </a:t>
            </a:r>
            <a:r>
              <a:rPr lang="pl-PL" sz="3600" dirty="0" err="1">
                <a:latin typeface="Bahnschrift Condensed" panose="020B0502040204020203" pitchFamily="34" charset="0"/>
              </a:rPr>
              <a:t>Pour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some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boiling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water</a:t>
            </a:r>
            <a:r>
              <a:rPr lang="pl-PL" sz="3600" dirty="0">
                <a:latin typeface="Bahnschrift Condensed" panose="020B0502040204020203" pitchFamily="34" charset="0"/>
              </a:rPr>
              <a:t> (</a:t>
            </a:r>
            <a:r>
              <a:rPr lang="pl-PL" sz="3600" dirty="0" err="1">
                <a:latin typeface="Bahnschrift Condensed" panose="020B0502040204020203" pitchFamily="34" charset="0"/>
              </a:rPr>
              <a:t>enough</a:t>
            </a:r>
            <a:r>
              <a:rPr lang="pl-PL" sz="3600" dirty="0">
                <a:latin typeface="Bahnschrift Condensed" panose="020B0502040204020203" pitchFamily="34" charset="0"/>
              </a:rPr>
              <a:t> for  the </a:t>
            </a:r>
            <a:r>
              <a:rPr lang="pl-PL" sz="3600" dirty="0" err="1">
                <a:latin typeface="Bahnschrift Condensed" panose="020B0502040204020203" pitchFamily="34" charset="0"/>
              </a:rPr>
              <a:t>water</a:t>
            </a:r>
            <a:r>
              <a:rPr lang="pl-PL" sz="3600" dirty="0">
                <a:latin typeface="Bahnschrift Condensed" panose="020B0502040204020203" pitchFamily="34" charset="0"/>
              </a:rPr>
              <a:t> to </a:t>
            </a:r>
            <a:r>
              <a:rPr lang="pl-PL" sz="3600" dirty="0" err="1">
                <a:latin typeface="Bahnschrift Condensed" panose="020B0502040204020203" pitchFamily="34" charset="0"/>
              </a:rPr>
              <a:t>cover</a:t>
            </a:r>
            <a:r>
              <a:rPr lang="pl-PL" sz="3600" dirty="0">
                <a:latin typeface="Bahnschrift Condensed" panose="020B0502040204020203" pitchFamily="34" charset="0"/>
              </a:rPr>
              <a:t> the </a:t>
            </a:r>
            <a:r>
              <a:rPr lang="pl-PL" sz="3600" dirty="0" err="1">
                <a:latin typeface="Bahnschrift Condensed" panose="020B0502040204020203" pitchFamily="34" charset="0"/>
              </a:rPr>
              <a:t>cabbage</a:t>
            </a:r>
            <a:r>
              <a:rPr lang="pl-PL" sz="3600" dirty="0">
                <a:latin typeface="Bahnschrift Condensed" panose="020B0502040204020203" pitchFamily="34" charset="0"/>
              </a:rPr>
              <a:t>) and </a:t>
            </a:r>
            <a:r>
              <a:rPr lang="pl-PL" sz="3600" dirty="0" err="1">
                <a:latin typeface="Bahnschrift Condensed" panose="020B0502040204020203" pitchFamily="34" charset="0"/>
              </a:rPr>
              <a:t>get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it</a:t>
            </a:r>
            <a:r>
              <a:rPr lang="pl-PL" sz="3600" dirty="0">
                <a:latin typeface="Bahnschrift Condensed" panose="020B0502040204020203" pitchFamily="34" charset="0"/>
              </a:rPr>
              <a:t> soft (</a:t>
            </a:r>
            <a:r>
              <a:rPr lang="pl-PL" sz="3600" dirty="0" err="1">
                <a:latin typeface="Bahnschrift Condensed" panose="020B0502040204020203" pitchFamily="34" charset="0"/>
              </a:rPr>
              <a:t>about</a:t>
            </a:r>
            <a:r>
              <a:rPr lang="pl-PL" sz="3600" dirty="0">
                <a:latin typeface="Bahnschrift Condensed" panose="020B0502040204020203" pitchFamily="34" charset="0"/>
              </a:rPr>
              <a:t> 1 </a:t>
            </a:r>
            <a:r>
              <a:rPr lang="pl-PL" sz="3600" dirty="0" err="1">
                <a:latin typeface="Bahnschrift Condensed" panose="020B0502040204020203" pitchFamily="34" charset="0"/>
              </a:rPr>
              <a:t>hour</a:t>
            </a:r>
            <a:r>
              <a:rPr lang="pl-PL" sz="3600" dirty="0">
                <a:latin typeface="Bahnschrift Condensed" panose="020B0502040204020203" pitchFamily="34" charset="0"/>
              </a:rPr>
              <a:t> ).</a:t>
            </a:r>
          </a:p>
          <a:p>
            <a:pPr marL="0" indent="0">
              <a:buNone/>
            </a:pP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2941485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recipe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dirty="0">
                <a:latin typeface="Bahnschrift Condensed" panose="020B0502040204020203" pitchFamily="34" charset="0"/>
              </a:rPr>
              <a:t>3. </a:t>
            </a:r>
            <a:r>
              <a:rPr lang="pl-PL" sz="3600" dirty="0" err="1">
                <a:latin typeface="Bahnschrift Condensed" panose="020B0502040204020203" pitchFamily="34" charset="0"/>
              </a:rPr>
              <a:t>Clean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white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cabbage</a:t>
            </a:r>
            <a:r>
              <a:rPr lang="pl-PL" sz="3600" dirty="0">
                <a:latin typeface="Bahnschrift Condensed" panose="020B0502040204020203" pitchFamily="34" charset="0"/>
              </a:rPr>
              <a:t> from </a:t>
            </a:r>
            <a:r>
              <a:rPr lang="pl-PL" sz="3600" dirty="0" err="1">
                <a:latin typeface="Bahnschrift Condensed" panose="020B0502040204020203" pitchFamily="34" charset="0"/>
              </a:rPr>
              <a:t>external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leaves</a:t>
            </a:r>
            <a:r>
              <a:rPr lang="pl-PL" sz="3600" dirty="0">
                <a:latin typeface="Bahnschrift Condensed" panose="020B0502040204020203" pitchFamily="34" charset="0"/>
              </a:rPr>
              <a:t>, </a:t>
            </a:r>
            <a:r>
              <a:rPr lang="pl-PL" sz="3600" dirty="0" err="1">
                <a:latin typeface="Bahnschrift Condensed" panose="020B0502040204020203" pitchFamily="34" charset="0"/>
              </a:rPr>
              <a:t>chop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it</a:t>
            </a:r>
            <a:r>
              <a:rPr lang="pl-PL" sz="3600" dirty="0">
                <a:latin typeface="Bahnschrift Condensed" panose="020B0502040204020203" pitchFamily="34" charset="0"/>
              </a:rPr>
              <a:t>, </a:t>
            </a:r>
            <a:r>
              <a:rPr lang="pl-PL" sz="3600" dirty="0" err="1">
                <a:latin typeface="Bahnschrift Condensed" panose="020B0502040204020203" pitchFamily="34" charset="0"/>
              </a:rPr>
              <a:t>pour</a:t>
            </a:r>
            <a:r>
              <a:rPr lang="pl-PL" sz="3600" dirty="0">
                <a:latin typeface="Bahnschrift Condensed" panose="020B0502040204020203" pitchFamily="34" charset="0"/>
              </a:rPr>
              <a:t> a small </a:t>
            </a:r>
            <a:r>
              <a:rPr lang="pl-PL" sz="3600" dirty="0" err="1">
                <a:latin typeface="Bahnschrift Condensed" panose="020B0502040204020203" pitchFamily="34" charset="0"/>
              </a:rPr>
              <a:t>amount</a:t>
            </a:r>
            <a:r>
              <a:rPr lang="pl-PL" sz="3600" dirty="0">
                <a:latin typeface="Bahnschrift Condensed" panose="020B0502040204020203" pitchFamily="34" charset="0"/>
              </a:rPr>
              <a:t> of </a:t>
            </a:r>
            <a:r>
              <a:rPr lang="pl-PL" sz="3600" dirty="0" err="1">
                <a:latin typeface="Bahnschrift Condensed" panose="020B0502040204020203" pitchFamily="34" charset="0"/>
              </a:rPr>
              <a:t>boiling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water</a:t>
            </a:r>
            <a:r>
              <a:rPr lang="pl-PL" sz="3600" dirty="0">
                <a:latin typeface="Bahnschrift Condensed" panose="020B0502040204020203" pitchFamily="34" charset="0"/>
              </a:rPr>
              <a:t> (</a:t>
            </a:r>
            <a:r>
              <a:rPr lang="pl-PL" sz="3600" dirty="0" err="1">
                <a:latin typeface="Bahnschrift Condensed" panose="020B0502040204020203" pitchFamily="34" charset="0"/>
              </a:rPr>
              <a:t>enough</a:t>
            </a:r>
            <a:r>
              <a:rPr lang="pl-PL" sz="3600" dirty="0">
                <a:latin typeface="Bahnschrift Condensed" panose="020B0502040204020203" pitchFamily="34" charset="0"/>
              </a:rPr>
              <a:t> to </a:t>
            </a:r>
            <a:r>
              <a:rPr lang="pl-PL" sz="3600" dirty="0" err="1">
                <a:latin typeface="Bahnschrift Condensed" panose="020B0502040204020203" pitchFamily="34" charset="0"/>
              </a:rPr>
              <a:t>cover</a:t>
            </a:r>
            <a:r>
              <a:rPr lang="pl-PL" sz="3600" dirty="0">
                <a:latin typeface="Bahnschrift Condensed" panose="020B0502040204020203" pitchFamily="34" charset="0"/>
              </a:rPr>
              <a:t> the </a:t>
            </a:r>
            <a:r>
              <a:rPr lang="pl-PL" sz="3600" dirty="0" err="1">
                <a:latin typeface="Bahnschrift Condensed" panose="020B0502040204020203" pitchFamily="34" charset="0"/>
              </a:rPr>
              <a:t>cabbage</a:t>
            </a:r>
            <a:r>
              <a:rPr lang="pl-PL" sz="3600" dirty="0">
                <a:latin typeface="Bahnschrift Condensed" panose="020B0502040204020203" pitchFamily="34" charset="0"/>
              </a:rPr>
              <a:t>). Salt with 1 </a:t>
            </a:r>
            <a:r>
              <a:rPr lang="pl-PL" sz="3600" dirty="0" err="1">
                <a:latin typeface="Bahnschrift Condensed" panose="020B0502040204020203" pitchFamily="34" charset="0"/>
              </a:rPr>
              <a:t>teaspon</a:t>
            </a:r>
            <a:r>
              <a:rPr lang="pl-PL" sz="3600" dirty="0">
                <a:latin typeface="Bahnschrift Condensed" panose="020B0502040204020203" pitchFamily="34" charset="0"/>
              </a:rPr>
              <a:t> of salt and </a:t>
            </a:r>
            <a:r>
              <a:rPr lang="pl-PL" sz="3600" dirty="0" err="1">
                <a:latin typeface="Bahnschrift Condensed" panose="020B0502040204020203" pitchFamily="34" charset="0"/>
              </a:rPr>
              <a:t>cook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until</a:t>
            </a:r>
            <a:r>
              <a:rPr lang="pl-PL" sz="3600" dirty="0">
                <a:latin typeface="Bahnschrift Condensed" panose="020B0502040204020203" pitchFamily="34" charset="0"/>
              </a:rPr>
              <a:t> </a:t>
            </a:r>
            <a:r>
              <a:rPr lang="pl-PL" sz="3600" dirty="0" err="1">
                <a:latin typeface="Bahnschrift Condensed" panose="020B0502040204020203" pitchFamily="34" charset="0"/>
              </a:rPr>
              <a:t>soft</a:t>
            </a:r>
            <a:r>
              <a:rPr lang="pl-PL" sz="3600" dirty="0">
                <a:latin typeface="Bahnschrift Condensed" panose="020B0502040204020203" pitchFamily="34" charset="0"/>
              </a:rPr>
              <a:t> (</a:t>
            </a:r>
            <a:r>
              <a:rPr lang="pl-PL" sz="3600" dirty="0" err="1">
                <a:latin typeface="Bahnschrift Condensed" panose="020B0502040204020203" pitchFamily="34" charset="0"/>
              </a:rPr>
              <a:t>about</a:t>
            </a:r>
            <a:r>
              <a:rPr lang="pl-PL" sz="3600" dirty="0">
                <a:latin typeface="Bahnschrift Condensed" panose="020B0502040204020203" pitchFamily="34" charset="0"/>
              </a:rPr>
              <a:t> 30 </a:t>
            </a:r>
            <a:r>
              <a:rPr lang="pl-PL" sz="3600" dirty="0" err="1">
                <a:latin typeface="Bahnschrift Condensed" panose="020B0502040204020203" pitchFamily="34" charset="0"/>
              </a:rPr>
              <a:t>minutes</a:t>
            </a:r>
            <a:r>
              <a:rPr lang="pl-PL" sz="3600" dirty="0">
                <a:latin typeface="Bahnschrift Condensed" panose="020B0502040204020203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295679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recipe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err="1"/>
              <a:t>Strain</a:t>
            </a:r>
            <a:r>
              <a:rPr lang="pl-PL" sz="3600" dirty="0"/>
              <a:t> the </a:t>
            </a:r>
            <a:r>
              <a:rPr lang="pl-PL" sz="3600" dirty="0" err="1"/>
              <a:t>cooked</a:t>
            </a:r>
            <a:r>
              <a:rPr lang="pl-PL" sz="3600" dirty="0"/>
              <a:t> </a:t>
            </a:r>
            <a:r>
              <a:rPr lang="pl-PL" sz="3600" dirty="0" err="1"/>
              <a:t>cabbage</a:t>
            </a:r>
            <a:r>
              <a:rPr lang="pl-PL" sz="3600" dirty="0"/>
              <a:t> and </a:t>
            </a:r>
            <a:r>
              <a:rPr lang="pl-PL" sz="3600" dirty="0" err="1"/>
              <a:t>put</a:t>
            </a:r>
            <a:r>
              <a:rPr lang="pl-PL" sz="3600" dirty="0"/>
              <a:t> </a:t>
            </a:r>
            <a:r>
              <a:rPr lang="pl-PL" sz="3600" dirty="0" err="1"/>
              <a:t>it</a:t>
            </a:r>
            <a:r>
              <a:rPr lang="pl-PL" sz="3600" dirty="0"/>
              <a:t> in a pot.  </a:t>
            </a:r>
            <a:r>
              <a:rPr lang="pl-PL" sz="3600" dirty="0" err="1"/>
              <a:t>Add</a:t>
            </a:r>
            <a:r>
              <a:rPr lang="pl-PL" sz="3600" dirty="0"/>
              <a:t> </a:t>
            </a:r>
            <a:r>
              <a:rPr lang="pl-PL" sz="3600" dirty="0" err="1"/>
              <a:t>chopped</a:t>
            </a:r>
            <a:r>
              <a:rPr lang="pl-PL" sz="3600" dirty="0"/>
              <a:t> </a:t>
            </a:r>
            <a:r>
              <a:rPr lang="pl-PL" sz="3600" dirty="0" err="1"/>
              <a:t>mushrooms</a:t>
            </a:r>
            <a:r>
              <a:rPr lang="pl-PL" sz="3600" dirty="0"/>
              <a:t> and </a:t>
            </a:r>
            <a:r>
              <a:rPr lang="pl-PL" sz="3600" dirty="0" err="1"/>
              <a:t>mushrooms</a:t>
            </a:r>
            <a:r>
              <a:rPr lang="pl-PL" sz="3600" dirty="0"/>
              <a:t> </a:t>
            </a:r>
            <a:r>
              <a:rPr lang="pl-PL" sz="3600" dirty="0" err="1"/>
              <a:t>stock</a:t>
            </a:r>
            <a:r>
              <a:rPr lang="pl-PL" sz="3600" dirty="0"/>
              <a:t> and </a:t>
            </a:r>
            <a:r>
              <a:rPr lang="pl-PL" sz="3600" dirty="0" err="1"/>
              <a:t>spices</a:t>
            </a:r>
            <a:r>
              <a:rPr lang="pl-PL" sz="3600" dirty="0"/>
              <a:t>: </a:t>
            </a:r>
            <a:r>
              <a:rPr lang="pl-PL" sz="3600" dirty="0" err="1"/>
              <a:t>allspice</a:t>
            </a:r>
            <a:r>
              <a:rPr lang="pl-PL" sz="3600" dirty="0"/>
              <a:t>, </a:t>
            </a:r>
            <a:r>
              <a:rPr lang="pl-PL" sz="3600" dirty="0" err="1"/>
              <a:t>pepper</a:t>
            </a:r>
            <a:r>
              <a:rPr lang="pl-PL" sz="3600" dirty="0"/>
              <a:t>, </a:t>
            </a:r>
            <a:r>
              <a:rPr lang="pl-PL" sz="3600" dirty="0" err="1"/>
              <a:t>bay</a:t>
            </a:r>
            <a:r>
              <a:rPr lang="pl-PL" sz="3600" dirty="0"/>
              <a:t> </a:t>
            </a:r>
            <a:r>
              <a:rPr lang="pl-PL" sz="3600" dirty="0" err="1"/>
              <a:t>leaves</a:t>
            </a:r>
            <a:r>
              <a:rPr lang="pl-PL" sz="3600" dirty="0"/>
              <a:t>, </a:t>
            </a:r>
            <a:r>
              <a:rPr lang="pl-PL" sz="3600" dirty="0" err="1"/>
              <a:t>juniper</a:t>
            </a:r>
            <a:r>
              <a:rPr lang="pl-PL" sz="3600" dirty="0"/>
              <a:t> </a:t>
            </a:r>
            <a:r>
              <a:rPr lang="pl-PL" sz="3600" dirty="0" err="1"/>
              <a:t>seeds</a:t>
            </a:r>
            <a:r>
              <a:rPr lang="pl-PL" sz="3600" dirty="0"/>
              <a:t> and </a:t>
            </a:r>
            <a:r>
              <a:rPr lang="pl-PL" sz="3600" dirty="0" err="1"/>
              <a:t>cloves</a:t>
            </a:r>
            <a:r>
              <a:rPr lang="pl-PL" sz="36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recipe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 err="1"/>
              <a:t>Cut</a:t>
            </a:r>
            <a:r>
              <a:rPr lang="pl-PL" sz="3600" dirty="0"/>
              <a:t> </a:t>
            </a:r>
            <a:r>
              <a:rPr lang="pl-PL" sz="3600" dirty="0" err="1"/>
              <a:t>the</a:t>
            </a:r>
            <a:r>
              <a:rPr lang="pl-PL" sz="3600" dirty="0"/>
              <a:t> </a:t>
            </a:r>
            <a:r>
              <a:rPr lang="pl-PL" sz="3600" dirty="0" err="1"/>
              <a:t>meat</a:t>
            </a:r>
            <a:r>
              <a:rPr lang="pl-PL" sz="3600" dirty="0"/>
              <a:t> </a:t>
            </a:r>
            <a:r>
              <a:rPr lang="pl-PL" sz="3600" dirty="0" err="1"/>
              <a:t>into</a:t>
            </a:r>
            <a:r>
              <a:rPr lang="pl-PL" sz="3600" dirty="0"/>
              <a:t> </a:t>
            </a:r>
            <a:r>
              <a:rPr lang="pl-PL" sz="3600" dirty="0" err="1"/>
              <a:t>cubes</a:t>
            </a:r>
            <a:r>
              <a:rPr lang="pl-PL" sz="3600" dirty="0"/>
              <a:t> and </a:t>
            </a:r>
            <a:r>
              <a:rPr lang="pl-PL" sz="3600" dirty="0" err="1"/>
              <a:t>fry</a:t>
            </a:r>
            <a:r>
              <a:rPr lang="pl-PL" sz="3600" dirty="0"/>
              <a:t> </a:t>
            </a:r>
            <a:r>
              <a:rPr lang="pl-PL" sz="3600" dirty="0" err="1"/>
              <a:t>in</a:t>
            </a:r>
            <a:r>
              <a:rPr lang="pl-PL" sz="3600" dirty="0"/>
              <a:t> oil </a:t>
            </a:r>
            <a:r>
              <a:rPr lang="pl-PL" sz="3600" dirty="0" err="1"/>
              <a:t>until</a:t>
            </a:r>
            <a:r>
              <a:rPr lang="pl-PL" sz="3600" dirty="0"/>
              <a:t> golden </a:t>
            </a:r>
            <a:r>
              <a:rPr lang="pl-PL" sz="3600" dirty="0" err="1"/>
              <a:t>brown</a:t>
            </a:r>
            <a:r>
              <a:rPr lang="pl-PL" sz="3600" dirty="0"/>
              <a:t>. </a:t>
            </a:r>
            <a:r>
              <a:rPr lang="pl-PL" sz="3600" dirty="0" err="1"/>
              <a:t>Season</a:t>
            </a:r>
            <a:r>
              <a:rPr lang="pl-PL" sz="3600" dirty="0"/>
              <a:t> </a:t>
            </a:r>
            <a:r>
              <a:rPr lang="pl-PL" sz="3600" dirty="0" err="1"/>
              <a:t>it</a:t>
            </a:r>
            <a:r>
              <a:rPr lang="pl-PL" sz="3600" dirty="0"/>
              <a:t> </a:t>
            </a:r>
            <a:r>
              <a:rPr lang="pl-PL" sz="3600" dirty="0" err="1"/>
              <a:t>with</a:t>
            </a:r>
            <a:r>
              <a:rPr lang="pl-PL" sz="3600" dirty="0"/>
              <a:t> salt.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recipe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sz="3600" dirty="0" err="1"/>
              <a:t>Fry</a:t>
            </a:r>
            <a:r>
              <a:rPr lang="pl-PL" sz="3600" dirty="0"/>
              <a:t> the </a:t>
            </a:r>
            <a:r>
              <a:rPr lang="pl-PL" sz="3600" dirty="0" err="1"/>
              <a:t>diced</a:t>
            </a:r>
            <a:r>
              <a:rPr lang="pl-PL" sz="3600" dirty="0"/>
              <a:t> </a:t>
            </a:r>
            <a:r>
              <a:rPr lang="pl-PL" sz="3600" dirty="0" err="1"/>
              <a:t>onion</a:t>
            </a:r>
            <a:r>
              <a:rPr lang="pl-PL" sz="3600" dirty="0"/>
              <a:t> with </a:t>
            </a:r>
            <a:r>
              <a:rPr lang="pl-PL" sz="3600" dirty="0" err="1"/>
              <a:t>diced</a:t>
            </a:r>
            <a:r>
              <a:rPr lang="pl-PL" sz="3600" dirty="0"/>
              <a:t> </a:t>
            </a:r>
            <a:r>
              <a:rPr lang="pl-PL" sz="3600" dirty="0" err="1"/>
              <a:t>bacon</a:t>
            </a:r>
            <a:r>
              <a:rPr lang="pl-PL" sz="3600" dirty="0"/>
              <a:t> and </a:t>
            </a:r>
            <a:r>
              <a:rPr lang="pl-PL" sz="3600" dirty="0" err="1"/>
              <a:t>sausage</a:t>
            </a:r>
            <a:r>
              <a:rPr lang="pl-PL" sz="3600" dirty="0"/>
              <a:t> (</a:t>
            </a:r>
            <a:r>
              <a:rPr lang="pl-PL" sz="3600" dirty="0" err="1"/>
              <a:t>previously</a:t>
            </a:r>
            <a:r>
              <a:rPr lang="pl-PL" sz="3600" dirty="0"/>
              <a:t> </a:t>
            </a:r>
            <a:r>
              <a:rPr lang="pl-PL" sz="3600" dirty="0" err="1"/>
              <a:t>peeled</a:t>
            </a:r>
            <a:r>
              <a:rPr lang="pl-PL" sz="3600" dirty="0"/>
              <a:t> from the skin) </a:t>
            </a:r>
            <a:r>
              <a:rPr lang="pl-PL" sz="3600" dirty="0" err="1"/>
              <a:t>separately</a:t>
            </a:r>
            <a:r>
              <a:rPr lang="pl-PL" sz="3600" dirty="0"/>
              <a:t>.  </a:t>
            </a:r>
            <a:r>
              <a:rPr lang="pl-PL" sz="3600" dirty="0" err="1"/>
              <a:t>Add</a:t>
            </a:r>
            <a:r>
              <a:rPr lang="pl-PL" sz="3600" dirty="0"/>
              <a:t> plums </a:t>
            </a:r>
            <a:r>
              <a:rPr lang="pl-PL" sz="3600" dirty="0" err="1"/>
              <a:t>cut</a:t>
            </a:r>
            <a:r>
              <a:rPr lang="pl-PL" sz="3600" dirty="0"/>
              <a:t> </a:t>
            </a:r>
            <a:r>
              <a:rPr lang="pl-PL" sz="3600" dirty="0" err="1"/>
              <a:t>into</a:t>
            </a:r>
            <a:r>
              <a:rPr lang="pl-PL" sz="3600" dirty="0"/>
              <a:t> </a:t>
            </a:r>
            <a:r>
              <a:rPr lang="pl-PL" sz="3600" dirty="0" err="1"/>
              <a:t>strips</a:t>
            </a:r>
            <a:r>
              <a:rPr lang="pl-PL" sz="3600" dirty="0"/>
              <a:t>. </a:t>
            </a:r>
            <a:r>
              <a:rPr lang="pl-PL" sz="3600" dirty="0" err="1"/>
              <a:t>Pour</a:t>
            </a:r>
            <a:r>
              <a:rPr lang="pl-PL" sz="3600" dirty="0"/>
              <a:t> </a:t>
            </a:r>
            <a:r>
              <a:rPr lang="pl-PL" sz="3600" dirty="0" err="1"/>
              <a:t>wine</a:t>
            </a:r>
            <a:r>
              <a:rPr lang="pl-PL" sz="3600" dirty="0"/>
              <a:t>. </a:t>
            </a:r>
            <a:r>
              <a:rPr lang="pl-PL" sz="3600" dirty="0" err="1"/>
              <a:t>Cover</a:t>
            </a:r>
            <a:r>
              <a:rPr lang="pl-PL" sz="3600" dirty="0"/>
              <a:t> the pot, </a:t>
            </a:r>
            <a:r>
              <a:rPr lang="pl-PL" sz="3600" dirty="0" err="1"/>
              <a:t>leaving</a:t>
            </a:r>
            <a:r>
              <a:rPr lang="pl-PL" sz="3600" dirty="0"/>
              <a:t> a small gap and </a:t>
            </a:r>
            <a:r>
              <a:rPr lang="pl-PL" sz="3600" dirty="0" err="1"/>
              <a:t>cook</a:t>
            </a:r>
            <a:r>
              <a:rPr lang="pl-PL" sz="3600" dirty="0"/>
              <a:t> for </a:t>
            </a:r>
            <a:r>
              <a:rPr lang="pl-PL" sz="3600" dirty="0" err="1"/>
              <a:t>at</a:t>
            </a:r>
            <a:r>
              <a:rPr lang="pl-PL" sz="3600" dirty="0"/>
              <a:t> </a:t>
            </a:r>
            <a:r>
              <a:rPr lang="pl-PL" sz="3600" dirty="0" err="1"/>
              <a:t>least</a:t>
            </a:r>
            <a:r>
              <a:rPr lang="pl-PL" sz="3600" dirty="0"/>
              <a:t> 1 </a:t>
            </a:r>
            <a:r>
              <a:rPr lang="pl-PL" sz="3600" dirty="0" err="1"/>
              <a:t>hour</a:t>
            </a:r>
            <a:r>
              <a:rPr lang="pl-PL" sz="3600" dirty="0"/>
              <a:t>. </a:t>
            </a:r>
            <a:r>
              <a:rPr lang="pl-PL" sz="3600" dirty="0" err="1"/>
              <a:t>After</a:t>
            </a:r>
            <a:r>
              <a:rPr lang="pl-PL" sz="3600" dirty="0"/>
              <a:t> </a:t>
            </a:r>
            <a:r>
              <a:rPr lang="pl-PL" sz="3600" dirty="0" err="1"/>
              <a:t>cooking</a:t>
            </a:r>
            <a:r>
              <a:rPr lang="pl-PL" sz="3600" dirty="0"/>
              <a:t> </a:t>
            </a:r>
            <a:r>
              <a:rPr lang="pl-PL" sz="3600" dirty="0" err="1"/>
              <a:t>season</a:t>
            </a:r>
            <a:r>
              <a:rPr lang="pl-PL" sz="3600" dirty="0"/>
              <a:t> the </a:t>
            </a:r>
            <a:r>
              <a:rPr lang="pl-PL" sz="3600" dirty="0" err="1"/>
              <a:t>hunter’s</a:t>
            </a:r>
            <a:r>
              <a:rPr lang="pl-PL" sz="3600" dirty="0"/>
              <a:t> stew with salt and </a:t>
            </a:r>
            <a:r>
              <a:rPr lang="pl-PL" sz="3600" dirty="0" err="1"/>
              <a:t>pepper</a:t>
            </a:r>
            <a:r>
              <a:rPr lang="pl-PL" sz="3600" dirty="0"/>
              <a:t> to </a:t>
            </a:r>
            <a:r>
              <a:rPr lang="pl-PL" sz="3600" dirty="0" err="1"/>
              <a:t>taste</a:t>
            </a:r>
            <a:r>
              <a:rPr lang="pl-PL" sz="3600" dirty="0"/>
              <a:t>, </a:t>
            </a:r>
            <a:r>
              <a:rPr lang="pl-PL" sz="3600" dirty="0" err="1"/>
              <a:t>leave</a:t>
            </a:r>
            <a:r>
              <a:rPr lang="pl-PL" sz="3600" dirty="0"/>
              <a:t> to </a:t>
            </a:r>
            <a:r>
              <a:rPr lang="pl-PL" sz="3600" dirty="0" err="1"/>
              <a:t>cool</a:t>
            </a:r>
            <a:r>
              <a:rPr lang="pl-PL" sz="3600" dirty="0"/>
              <a:t> and </a:t>
            </a:r>
            <a:r>
              <a:rPr lang="pl-PL" sz="3600" dirty="0" err="1"/>
              <a:t>then</a:t>
            </a:r>
            <a:r>
              <a:rPr lang="pl-PL" sz="3600" dirty="0"/>
              <a:t> set </a:t>
            </a:r>
            <a:r>
              <a:rPr lang="pl-PL" sz="3600" dirty="0" err="1"/>
              <a:t>aside</a:t>
            </a:r>
            <a:r>
              <a:rPr lang="pl-PL" sz="3600" dirty="0"/>
              <a:t> in a </a:t>
            </a:r>
            <a:r>
              <a:rPr lang="pl-PL" sz="3600" dirty="0" err="1"/>
              <a:t>cool</a:t>
            </a:r>
            <a:r>
              <a:rPr lang="pl-PL" sz="3600" dirty="0"/>
              <a:t> place.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recipe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3600" dirty="0"/>
              <a:t>For the </a:t>
            </a:r>
            <a:r>
              <a:rPr lang="pl-PL" sz="3600" dirty="0" err="1"/>
              <a:t>next</a:t>
            </a:r>
            <a:r>
              <a:rPr lang="pl-PL" sz="3600" dirty="0"/>
              <a:t> 2-3 </a:t>
            </a:r>
            <a:r>
              <a:rPr lang="pl-PL" sz="3600" dirty="0" err="1"/>
              <a:t>days</a:t>
            </a:r>
            <a:r>
              <a:rPr lang="pl-PL" sz="3600" dirty="0"/>
              <a:t>, the stew </a:t>
            </a:r>
            <a:r>
              <a:rPr lang="pl-PL" sz="3600" dirty="0" err="1"/>
              <a:t>should</a:t>
            </a:r>
            <a:r>
              <a:rPr lang="pl-PL" sz="3600" dirty="0"/>
              <a:t> be </a:t>
            </a:r>
            <a:r>
              <a:rPr lang="pl-PL" sz="3600" dirty="0" err="1"/>
              <a:t>boiled</a:t>
            </a:r>
            <a:r>
              <a:rPr lang="pl-PL" sz="3600" dirty="0"/>
              <a:t> for a </a:t>
            </a:r>
            <a:r>
              <a:rPr lang="pl-PL" sz="3600" dirty="0" err="1"/>
              <a:t>few</a:t>
            </a:r>
            <a:r>
              <a:rPr lang="pl-PL" sz="3600" dirty="0"/>
              <a:t> </a:t>
            </a:r>
            <a:r>
              <a:rPr lang="pl-PL" sz="3600" dirty="0" err="1"/>
              <a:t>minutes</a:t>
            </a:r>
            <a:r>
              <a:rPr lang="pl-PL" sz="3600" dirty="0"/>
              <a:t> and </a:t>
            </a:r>
            <a:r>
              <a:rPr lang="pl-PL" sz="3600" dirty="0" err="1"/>
              <a:t>cooled</a:t>
            </a:r>
            <a:r>
              <a:rPr lang="pl-PL" sz="3600" dirty="0"/>
              <a:t> down </a:t>
            </a:r>
            <a:r>
              <a:rPr lang="pl-PL" sz="3600" dirty="0" err="1"/>
              <a:t>again</a:t>
            </a:r>
            <a:r>
              <a:rPr lang="pl-PL" sz="3600" dirty="0"/>
              <a:t>. ‚Bigos’ </a:t>
            </a:r>
            <a:r>
              <a:rPr lang="pl-PL" sz="3600" dirty="0" err="1"/>
              <a:t>takes</a:t>
            </a:r>
            <a:r>
              <a:rPr lang="pl-PL" sz="3600" dirty="0"/>
              <a:t> </a:t>
            </a:r>
            <a:r>
              <a:rPr lang="pl-PL" sz="3600" dirty="0" err="1"/>
              <a:t>flavour</a:t>
            </a:r>
            <a:r>
              <a:rPr lang="pl-PL" sz="3600" dirty="0"/>
              <a:t> </a:t>
            </a:r>
            <a:r>
              <a:rPr lang="pl-PL" sz="3600" dirty="0" err="1"/>
              <a:t>an</a:t>
            </a:r>
            <a:r>
              <a:rPr lang="pl-PL" sz="3600" dirty="0"/>
              <a:t> </a:t>
            </a:r>
            <a:r>
              <a:rPr lang="pl-PL" sz="3600" dirty="0" err="1"/>
              <a:t>aroma</a:t>
            </a:r>
            <a:r>
              <a:rPr lang="pl-PL" sz="3600" dirty="0"/>
              <a:t> </a:t>
            </a:r>
            <a:r>
              <a:rPr lang="pl-PL" sz="3600" dirty="0" err="1"/>
              <a:t>over</a:t>
            </a:r>
            <a:r>
              <a:rPr lang="pl-PL" sz="3600" dirty="0"/>
              <a:t> </a:t>
            </a:r>
            <a:r>
              <a:rPr lang="pl-PL" sz="3600" dirty="0" err="1"/>
              <a:t>time</a:t>
            </a:r>
            <a:r>
              <a:rPr lang="pl-PL" sz="3600" dirty="0"/>
              <a:t>. On the third </a:t>
            </a:r>
            <a:r>
              <a:rPr lang="pl-PL" sz="3600" dirty="0" err="1"/>
              <a:t>day</a:t>
            </a:r>
            <a:r>
              <a:rPr lang="pl-PL" sz="3600" dirty="0"/>
              <a:t> ‚bigos’ </a:t>
            </a:r>
            <a:r>
              <a:rPr lang="pl-PL" sz="3600" dirty="0" err="1"/>
              <a:t>is</a:t>
            </a:r>
            <a:r>
              <a:rPr lang="pl-PL" sz="3600" dirty="0"/>
              <a:t> </a:t>
            </a:r>
            <a:r>
              <a:rPr lang="pl-PL" sz="3600" dirty="0" err="1"/>
              <a:t>ready</a:t>
            </a:r>
            <a:r>
              <a:rPr lang="pl-PL" sz="3600" dirty="0"/>
              <a:t> to </a:t>
            </a:r>
            <a:r>
              <a:rPr lang="pl-PL" sz="3600" dirty="0" err="1"/>
              <a:t>eat</a:t>
            </a:r>
            <a:r>
              <a:rPr lang="pl-PL" sz="3600" dirty="0"/>
              <a:t>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TM10001106[[fn=Znaczek]]</Template>
  <TotalTime>96</TotalTime>
  <Words>368</Words>
  <Application>Microsoft Office PowerPoint</Application>
  <PresentationFormat>Custom</PresentationFormat>
  <Paragraphs>32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Badge</vt:lpstr>
      <vt:lpstr>„Bigos”</vt:lpstr>
      <vt:lpstr>ingredients</vt:lpstr>
      <vt:lpstr>recipe</vt:lpstr>
      <vt:lpstr>Recipe</vt:lpstr>
      <vt:lpstr>recipe</vt:lpstr>
      <vt:lpstr>recipe</vt:lpstr>
      <vt:lpstr>recipe</vt:lpstr>
      <vt:lpstr>recipe</vt:lpstr>
      <vt:lpstr>recipe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„Bigos”</dc:title>
  <dc:creator>Windows User</dc:creator>
  <cp:lastModifiedBy>ana tudor</cp:lastModifiedBy>
  <cp:revision>14</cp:revision>
  <dcterms:created xsi:type="dcterms:W3CDTF">2020-02-12T11:00:20Z</dcterms:created>
  <dcterms:modified xsi:type="dcterms:W3CDTF">2020-04-04T10:19:32Z</dcterms:modified>
</cp:coreProperties>
</file>