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Gill Sans"/>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hfd5yKIaoTqicwP3HYxBKXw1Mk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GillSans-bold.fntdata"/><Relationship Id="rId14" Type="http://schemas.openxmlformats.org/officeDocument/2006/relationships/font" Target="fonts/GillSans-regular.fntdata"/><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11"/>
          <p:cNvSpPr txBox="1"/>
          <p:nvPr>
            <p:ph type="ctrTitle"/>
          </p:nvPr>
        </p:nvSpPr>
        <p:spPr>
          <a:xfrm>
            <a:off x="1524000" y="1033272"/>
            <a:ext cx="9144000" cy="2478024"/>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4000"/>
              <a:buFont typeface="Gill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1"/>
          <p:cNvSpPr txBox="1"/>
          <p:nvPr>
            <p:ph idx="1" type="subTitle"/>
          </p:nvPr>
        </p:nvSpPr>
        <p:spPr>
          <a:xfrm>
            <a:off x="1524000" y="3822192"/>
            <a:ext cx="9144000" cy="1435608"/>
          </a:xfrm>
          <a:prstGeom prst="rect">
            <a:avLst/>
          </a:prstGeom>
          <a:noFill/>
          <a:ln>
            <a:noFill/>
          </a:ln>
        </p:spPr>
        <p:txBody>
          <a:bodyPr anchorCtr="0" anchor="t" bIns="0" lIns="0" spcFirstLastPara="1" rIns="0" wrap="square" tIns="0">
            <a:normAutofit/>
          </a:bodyPr>
          <a:lstStyle>
            <a:lvl1pPr lvl="0" algn="ctr">
              <a:lnSpc>
                <a:spcPct val="150000"/>
              </a:lnSpc>
              <a:spcBef>
                <a:spcPts val="1000"/>
              </a:spcBef>
              <a:spcAft>
                <a:spcPts val="0"/>
              </a:spcAft>
              <a:buClr>
                <a:schemeClr val="dk1"/>
              </a:buClr>
              <a:buSzPts val="1600"/>
              <a:buNone/>
              <a:defRPr sz="1600" cap="none">
                <a:solidFill>
                  <a:schemeClr val="dk1"/>
                </a:solidFil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11"/>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1"/>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1"/>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20"/>
          <p:cNvSpPr txBox="1"/>
          <p:nvPr>
            <p:ph type="title"/>
          </p:nvPr>
        </p:nvSpPr>
        <p:spPr>
          <a:xfrm>
            <a:off x="1371600" y="795528"/>
            <a:ext cx="10241280" cy="123444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0"/>
          <p:cNvSpPr txBox="1"/>
          <p:nvPr>
            <p:ph idx="1" type="body"/>
          </p:nvPr>
        </p:nvSpPr>
        <p:spPr>
          <a:xfrm rot="5400000">
            <a:off x="4512564" y="-1028700"/>
            <a:ext cx="3959352" cy="10241280"/>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0"/>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0"/>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0"/>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21"/>
          <p:cNvSpPr txBox="1"/>
          <p:nvPr>
            <p:ph type="title"/>
          </p:nvPr>
        </p:nvSpPr>
        <p:spPr>
          <a:xfrm rot="5400000">
            <a:off x="7614700" y="1949100"/>
            <a:ext cx="4849301" cy="26289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1"/>
          <p:cNvSpPr txBox="1"/>
          <p:nvPr>
            <p:ph idx="1" type="body"/>
          </p:nvPr>
        </p:nvSpPr>
        <p:spPr>
          <a:xfrm rot="5400000">
            <a:off x="2286218" y="-598082"/>
            <a:ext cx="4849300" cy="7723265"/>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1"/>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1"/>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1"/>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2"/>
          <p:cNvSpPr txBox="1"/>
          <p:nvPr>
            <p:ph type="title"/>
          </p:nvPr>
        </p:nvSpPr>
        <p:spPr>
          <a:xfrm>
            <a:off x="1371600" y="795528"/>
            <a:ext cx="10241280" cy="123444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2"/>
          <p:cNvSpPr txBox="1"/>
          <p:nvPr>
            <p:ph idx="1" type="body"/>
          </p:nvPr>
        </p:nvSpPr>
        <p:spPr>
          <a:xfrm>
            <a:off x="1371600" y="2112264"/>
            <a:ext cx="10241280" cy="3959352"/>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2"/>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2"/>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3"/>
          <p:cNvSpPr txBox="1"/>
          <p:nvPr>
            <p:ph type="title"/>
          </p:nvPr>
        </p:nvSpPr>
        <p:spPr>
          <a:xfrm>
            <a:off x="1371600" y="1709738"/>
            <a:ext cx="9966960" cy="285273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4400"/>
              <a:buFont typeface="Gill San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3"/>
          <p:cNvSpPr txBox="1"/>
          <p:nvPr>
            <p:ph idx="1" type="body"/>
          </p:nvPr>
        </p:nvSpPr>
        <p:spPr>
          <a:xfrm>
            <a:off x="1371600" y="4974336"/>
            <a:ext cx="9966961" cy="1115568"/>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1"/>
              </a:buClr>
              <a:buSzPts val="1600"/>
              <a:buNone/>
              <a:defRPr sz="1600" cap="none">
                <a:solidFill>
                  <a:schemeClr val="dk1"/>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13"/>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3"/>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14"/>
          <p:cNvSpPr txBox="1"/>
          <p:nvPr>
            <p:ph type="title"/>
          </p:nvPr>
        </p:nvSpPr>
        <p:spPr>
          <a:xfrm>
            <a:off x="1371600" y="795528"/>
            <a:ext cx="10241280" cy="123444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4"/>
          <p:cNvSpPr txBox="1"/>
          <p:nvPr>
            <p:ph idx="1" type="body"/>
          </p:nvPr>
        </p:nvSpPr>
        <p:spPr>
          <a:xfrm>
            <a:off x="1371600" y="2112264"/>
            <a:ext cx="4846320" cy="3959352"/>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4"/>
          <p:cNvSpPr txBox="1"/>
          <p:nvPr>
            <p:ph idx="2" type="body"/>
          </p:nvPr>
        </p:nvSpPr>
        <p:spPr>
          <a:xfrm>
            <a:off x="6766560" y="2112265"/>
            <a:ext cx="4846320" cy="3959351"/>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4"/>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4"/>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4"/>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8" name="Shape 38"/>
        <p:cNvGrpSpPr/>
        <p:nvPr/>
      </p:nvGrpSpPr>
      <p:grpSpPr>
        <a:xfrm>
          <a:off x="0" y="0"/>
          <a:ext cx="0" cy="0"/>
          <a:chOff x="0" y="0"/>
          <a:chExt cx="0" cy="0"/>
        </a:xfrm>
      </p:grpSpPr>
      <p:sp>
        <p:nvSpPr>
          <p:cNvPr id="39" name="Google Shape;39;p15"/>
          <p:cNvSpPr txBox="1"/>
          <p:nvPr>
            <p:ph idx="1" type="body"/>
          </p:nvPr>
        </p:nvSpPr>
        <p:spPr>
          <a:xfrm>
            <a:off x="1371600" y="2112264"/>
            <a:ext cx="4841076" cy="823912"/>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15"/>
          <p:cNvSpPr txBox="1"/>
          <p:nvPr>
            <p:ph idx="2" type="body"/>
          </p:nvPr>
        </p:nvSpPr>
        <p:spPr>
          <a:xfrm>
            <a:off x="1371600" y="3018472"/>
            <a:ext cx="4841076" cy="3104856"/>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5"/>
          <p:cNvSpPr txBox="1"/>
          <p:nvPr>
            <p:ph idx="3" type="body"/>
          </p:nvPr>
        </p:nvSpPr>
        <p:spPr>
          <a:xfrm>
            <a:off x="6766560" y="2112264"/>
            <a:ext cx="4846320" cy="823912"/>
          </a:xfrm>
          <a:prstGeom prst="rect">
            <a:avLst/>
          </a:prstGeom>
          <a:noFill/>
          <a:ln>
            <a:noFill/>
          </a:ln>
        </p:spPr>
        <p:txBody>
          <a:bodyPr anchorCtr="0" anchor="b" bIns="0" lIns="0" spcFirstLastPara="1" rIns="0" wrap="square" tIns="0">
            <a:normAutofit/>
          </a:bodyPr>
          <a:lstStyle>
            <a:lvl1pPr indent="-228600" lvl="0" marL="457200" algn="l">
              <a:lnSpc>
                <a:spcPct val="12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5"/>
          <p:cNvSpPr txBox="1"/>
          <p:nvPr>
            <p:ph idx="4" type="body"/>
          </p:nvPr>
        </p:nvSpPr>
        <p:spPr>
          <a:xfrm>
            <a:off x="6766560" y="3018471"/>
            <a:ext cx="4841076" cy="3104857"/>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5"/>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5"/>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5"/>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15"/>
          <p:cNvSpPr txBox="1"/>
          <p:nvPr>
            <p:ph type="title"/>
          </p:nvPr>
        </p:nvSpPr>
        <p:spPr>
          <a:xfrm>
            <a:off x="1371600" y="795528"/>
            <a:ext cx="10241280" cy="123444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16"/>
          <p:cNvSpPr txBox="1"/>
          <p:nvPr>
            <p:ph type="title"/>
          </p:nvPr>
        </p:nvSpPr>
        <p:spPr>
          <a:xfrm>
            <a:off x="1371600" y="795528"/>
            <a:ext cx="10241280" cy="123444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6"/>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6"/>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7"/>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7"/>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7"/>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18"/>
          <p:cNvSpPr txBox="1"/>
          <p:nvPr>
            <p:ph type="title"/>
          </p:nvPr>
        </p:nvSpPr>
        <p:spPr>
          <a:xfrm>
            <a:off x="1371600" y="987425"/>
            <a:ext cx="3932237" cy="189451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8"/>
          <p:cNvSpPr txBox="1"/>
          <p:nvPr>
            <p:ph idx="1" type="body"/>
          </p:nvPr>
        </p:nvSpPr>
        <p:spPr>
          <a:xfrm>
            <a:off x="5650992" y="987425"/>
            <a:ext cx="5687568" cy="4873625"/>
          </a:xfrm>
          <a:prstGeom prst="rect">
            <a:avLst/>
          </a:prstGeom>
          <a:noFill/>
          <a:ln>
            <a:noFill/>
          </a:ln>
        </p:spPr>
        <p:txBody>
          <a:bodyPr anchorCtr="0" anchor="t" bIns="0" lIns="0" spcFirstLastPara="1" rIns="0" wrap="square" tIns="0">
            <a:normAutofit/>
          </a:bodyPr>
          <a:lstStyle>
            <a:lvl1pPr indent="-355600" lvl="0" marL="457200" algn="l">
              <a:lnSpc>
                <a:spcPct val="120000"/>
              </a:lnSpc>
              <a:spcBef>
                <a:spcPts val="1000"/>
              </a:spcBef>
              <a:spcAft>
                <a:spcPts val="0"/>
              </a:spcAft>
              <a:buClr>
                <a:schemeClr val="dk1"/>
              </a:buClr>
              <a:buSzPts val="2000"/>
              <a:buChar char="•"/>
              <a:defRPr sz="2000"/>
            </a:lvl1pPr>
            <a:lvl2pPr indent="-355600" lvl="1" marL="914400" algn="l">
              <a:lnSpc>
                <a:spcPct val="120000"/>
              </a:lnSpc>
              <a:spcBef>
                <a:spcPts val="500"/>
              </a:spcBef>
              <a:spcAft>
                <a:spcPts val="0"/>
              </a:spcAft>
              <a:buClr>
                <a:schemeClr val="dk1"/>
              </a:buClr>
              <a:buSzPts val="2000"/>
              <a:buChar char="•"/>
              <a:defRPr sz="2000"/>
            </a:lvl2pPr>
            <a:lvl3pPr indent="-342900" lvl="2" marL="1371600" algn="l">
              <a:lnSpc>
                <a:spcPct val="120000"/>
              </a:lnSpc>
              <a:spcBef>
                <a:spcPts val="500"/>
              </a:spcBef>
              <a:spcAft>
                <a:spcPts val="0"/>
              </a:spcAft>
              <a:buClr>
                <a:schemeClr val="dk1"/>
              </a:buClr>
              <a:buSzPts val="1800"/>
              <a:buChar char="•"/>
              <a:defRPr sz="1800"/>
            </a:lvl3pPr>
            <a:lvl4pPr indent="-330200" lvl="3" marL="1828800" algn="l">
              <a:lnSpc>
                <a:spcPct val="120000"/>
              </a:lnSpc>
              <a:spcBef>
                <a:spcPts val="500"/>
              </a:spcBef>
              <a:spcAft>
                <a:spcPts val="0"/>
              </a:spcAft>
              <a:buClr>
                <a:schemeClr val="dk1"/>
              </a:buClr>
              <a:buSzPts val="1600"/>
              <a:buChar char="•"/>
              <a:defRPr sz="1600"/>
            </a:lvl4pPr>
            <a:lvl5pPr indent="-330200" lvl="4" marL="2286000" algn="l">
              <a:lnSpc>
                <a:spcPct val="120000"/>
              </a:lnSpc>
              <a:spcBef>
                <a:spcPts val="500"/>
              </a:spcBef>
              <a:spcAft>
                <a:spcPts val="0"/>
              </a:spcAft>
              <a:buClr>
                <a:schemeClr val="dk1"/>
              </a:buClr>
              <a:buSzPts val="1600"/>
              <a:buChar char="•"/>
              <a:defRPr sz="1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18"/>
          <p:cNvSpPr txBox="1"/>
          <p:nvPr>
            <p:ph idx="2" type="body"/>
          </p:nvPr>
        </p:nvSpPr>
        <p:spPr>
          <a:xfrm>
            <a:off x="1371600" y="3058510"/>
            <a:ext cx="3932237" cy="2802540"/>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18"/>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8"/>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8"/>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9"/>
          <p:cNvSpPr txBox="1"/>
          <p:nvPr>
            <p:ph type="title"/>
          </p:nvPr>
        </p:nvSpPr>
        <p:spPr>
          <a:xfrm>
            <a:off x="1371600" y="987552"/>
            <a:ext cx="3932237" cy="1892808"/>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9"/>
          <p:cNvSpPr/>
          <p:nvPr>
            <p:ph idx="2" type="pic"/>
          </p:nvPr>
        </p:nvSpPr>
        <p:spPr>
          <a:xfrm>
            <a:off x="5505319" y="987425"/>
            <a:ext cx="5833242" cy="4873625"/>
          </a:xfrm>
          <a:prstGeom prst="rect">
            <a:avLst/>
          </a:prstGeom>
          <a:noFill/>
          <a:ln>
            <a:noFill/>
          </a:ln>
        </p:spPr>
      </p:sp>
      <p:sp>
        <p:nvSpPr>
          <p:cNvPr id="66" name="Google Shape;66;p19"/>
          <p:cNvSpPr txBox="1"/>
          <p:nvPr>
            <p:ph idx="1" type="body"/>
          </p:nvPr>
        </p:nvSpPr>
        <p:spPr>
          <a:xfrm>
            <a:off x="1371600" y="3033286"/>
            <a:ext cx="3932237" cy="2835702"/>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9"/>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9"/>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9"/>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p:nvPr/>
        </p:nvSpPr>
        <p:spPr>
          <a:xfrm flipH="1" rot="10800000">
            <a:off x="0" y="6401226"/>
            <a:ext cx="12192000" cy="456773"/>
          </a:xfrm>
          <a:prstGeom prst="rect">
            <a:avLst/>
          </a:prstGeom>
          <a:gradFill>
            <a:gsLst>
              <a:gs pos="0">
                <a:srgbClr val="176BD5">
                  <a:alpha val="27843"/>
                </a:srgbClr>
              </a:gs>
              <a:gs pos="14000">
                <a:srgbClr val="176BD5">
                  <a:alpha val="27843"/>
                </a:srgbClr>
              </a:gs>
              <a:gs pos="100000">
                <a:srgbClr val="2F33E7">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7" name="Google Shape;7;p10"/>
          <p:cNvSpPr/>
          <p:nvPr/>
        </p:nvSpPr>
        <p:spPr>
          <a:xfrm flipH="1">
            <a:off x="4038602" y="6401228"/>
            <a:ext cx="8153398" cy="456772"/>
          </a:xfrm>
          <a:prstGeom prst="rect">
            <a:avLst/>
          </a:prstGeom>
          <a:gradFill>
            <a:gsLst>
              <a:gs pos="0">
                <a:srgbClr val="F0957D">
                  <a:alpha val="54901"/>
                </a:srgbClr>
              </a:gs>
              <a:gs pos="9000">
                <a:srgbClr val="F0957D">
                  <a:alpha val="5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8" name="Google Shape;8;p10"/>
          <p:cNvSpPr txBox="1"/>
          <p:nvPr>
            <p:ph type="title"/>
          </p:nvPr>
        </p:nvSpPr>
        <p:spPr>
          <a:xfrm>
            <a:off x="1371600" y="795528"/>
            <a:ext cx="10241280" cy="1234440"/>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dk1"/>
              </a:buClr>
              <a:buSzPts val="3600"/>
              <a:buFont typeface="Gill Sans"/>
              <a:buNone/>
              <a:defRPr b="1" i="0" sz="3600"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0"/>
          <p:cNvSpPr txBox="1"/>
          <p:nvPr>
            <p:ph idx="1" type="body"/>
          </p:nvPr>
        </p:nvSpPr>
        <p:spPr>
          <a:xfrm>
            <a:off x="1371600" y="2112264"/>
            <a:ext cx="10241280" cy="3959352"/>
          </a:xfrm>
          <a:prstGeom prst="rect">
            <a:avLst/>
          </a:prstGeom>
          <a:noFill/>
          <a:ln>
            <a:noFill/>
          </a:ln>
        </p:spPr>
        <p:txBody>
          <a:bodyPr anchorCtr="0" anchor="t" bIns="0" lIns="0" spcFirstLastPara="1" rIns="0" wrap="square" tIns="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1pPr>
            <a:lvl2pPr indent="-355600" lvl="1" marL="914400" marR="0" rtl="0" algn="l">
              <a:lnSpc>
                <a:spcPct val="120000"/>
              </a:lnSpc>
              <a:spcBef>
                <a:spcPts val="5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2pPr>
            <a:lvl3pPr indent="-342900" lvl="2" marL="13716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3pPr>
            <a:lvl4pPr indent="-330200" lvl="3" marL="18288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Gill Sans"/>
                <a:ea typeface="Gill Sans"/>
                <a:cs typeface="Gill Sans"/>
                <a:sym typeface="Gill Sans"/>
              </a:defRPr>
            </a:lvl4pPr>
            <a:lvl5pPr indent="-330200" lvl="4" marL="22860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Gill Sans"/>
                <a:ea typeface="Gill Sans"/>
                <a:cs typeface="Gill Sans"/>
                <a:sym typeface="Gill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10" name="Google Shape;10;p10"/>
          <p:cNvSpPr txBox="1"/>
          <p:nvPr>
            <p:ph idx="10" type="dt"/>
          </p:nvPr>
        </p:nvSpPr>
        <p:spPr>
          <a:xfrm>
            <a:off x="7909560" y="6409944"/>
            <a:ext cx="3703320" cy="44805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FFFFFF"/>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1" name="Google Shape;11;p10"/>
          <p:cNvSpPr txBox="1"/>
          <p:nvPr>
            <p:ph idx="11" type="ftr"/>
          </p:nvPr>
        </p:nvSpPr>
        <p:spPr>
          <a:xfrm rot="5400000">
            <a:off x="-1828800" y="1911096"/>
            <a:ext cx="4114800" cy="457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80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2" name="Google Shape;12;p10"/>
          <p:cNvSpPr txBox="1"/>
          <p:nvPr>
            <p:ph idx="12" type="sldNum"/>
          </p:nvPr>
        </p:nvSpPr>
        <p:spPr>
          <a:xfrm>
            <a:off x="11667744" y="6409944"/>
            <a:ext cx="438912" cy="44805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FFFFFF"/>
                </a:solidFill>
                <a:latin typeface="Gill Sans"/>
                <a:ea typeface="Gill Sans"/>
                <a:cs typeface="Gill Sans"/>
                <a:sym typeface="Gill Sans"/>
              </a:defRPr>
            </a:lvl1pPr>
            <a:lvl2pPr indent="0" lvl="1" marL="0" marR="0" rtl="0" algn="r">
              <a:spcBef>
                <a:spcPts val="0"/>
              </a:spcBef>
              <a:buNone/>
              <a:defRPr b="0" i="0" sz="800" u="none" cap="none" strike="noStrike">
                <a:solidFill>
                  <a:srgbClr val="FFFFFF"/>
                </a:solidFill>
                <a:latin typeface="Gill Sans"/>
                <a:ea typeface="Gill Sans"/>
                <a:cs typeface="Gill Sans"/>
                <a:sym typeface="Gill Sans"/>
              </a:defRPr>
            </a:lvl2pPr>
            <a:lvl3pPr indent="0" lvl="2" marL="0" marR="0" rtl="0" algn="r">
              <a:spcBef>
                <a:spcPts val="0"/>
              </a:spcBef>
              <a:buNone/>
              <a:defRPr b="0" i="0" sz="800" u="none" cap="none" strike="noStrike">
                <a:solidFill>
                  <a:srgbClr val="FFFFFF"/>
                </a:solidFill>
                <a:latin typeface="Gill Sans"/>
                <a:ea typeface="Gill Sans"/>
                <a:cs typeface="Gill Sans"/>
                <a:sym typeface="Gill Sans"/>
              </a:defRPr>
            </a:lvl3pPr>
            <a:lvl4pPr indent="0" lvl="3" marL="0" marR="0" rtl="0" algn="r">
              <a:spcBef>
                <a:spcPts val="0"/>
              </a:spcBef>
              <a:buNone/>
              <a:defRPr b="0" i="0" sz="800" u="none" cap="none" strike="noStrike">
                <a:solidFill>
                  <a:srgbClr val="FFFFFF"/>
                </a:solidFill>
                <a:latin typeface="Gill Sans"/>
                <a:ea typeface="Gill Sans"/>
                <a:cs typeface="Gill Sans"/>
                <a:sym typeface="Gill Sans"/>
              </a:defRPr>
            </a:lvl4pPr>
            <a:lvl5pPr indent="0" lvl="4" marL="0" marR="0" rtl="0" algn="r">
              <a:spcBef>
                <a:spcPts val="0"/>
              </a:spcBef>
              <a:buNone/>
              <a:defRPr b="0" i="0" sz="800" u="none" cap="none" strike="noStrike">
                <a:solidFill>
                  <a:srgbClr val="FFFFFF"/>
                </a:solidFill>
                <a:latin typeface="Gill Sans"/>
                <a:ea typeface="Gill Sans"/>
                <a:cs typeface="Gill Sans"/>
                <a:sym typeface="Gill Sans"/>
              </a:defRPr>
            </a:lvl5pPr>
            <a:lvl6pPr indent="0" lvl="5" marL="0" marR="0" rtl="0" algn="r">
              <a:spcBef>
                <a:spcPts val="0"/>
              </a:spcBef>
              <a:buNone/>
              <a:defRPr b="0" i="0" sz="800" u="none" cap="none" strike="noStrike">
                <a:solidFill>
                  <a:srgbClr val="FFFFFF"/>
                </a:solidFill>
                <a:latin typeface="Gill Sans"/>
                <a:ea typeface="Gill Sans"/>
                <a:cs typeface="Gill Sans"/>
                <a:sym typeface="Gill Sans"/>
              </a:defRPr>
            </a:lvl6pPr>
            <a:lvl7pPr indent="0" lvl="6" marL="0" marR="0" rtl="0" algn="r">
              <a:spcBef>
                <a:spcPts val="0"/>
              </a:spcBef>
              <a:buNone/>
              <a:defRPr b="0" i="0" sz="800" u="none" cap="none" strike="noStrike">
                <a:solidFill>
                  <a:srgbClr val="FFFFFF"/>
                </a:solidFill>
                <a:latin typeface="Gill Sans"/>
                <a:ea typeface="Gill Sans"/>
                <a:cs typeface="Gill Sans"/>
                <a:sym typeface="Gill Sans"/>
              </a:defRPr>
            </a:lvl7pPr>
            <a:lvl8pPr indent="0" lvl="7" marL="0" marR="0" rtl="0" algn="r">
              <a:spcBef>
                <a:spcPts val="0"/>
              </a:spcBef>
              <a:buNone/>
              <a:defRPr b="0" i="0" sz="800" u="none" cap="none" strike="noStrike">
                <a:solidFill>
                  <a:srgbClr val="FFFFFF"/>
                </a:solidFill>
                <a:latin typeface="Gill Sans"/>
                <a:ea typeface="Gill Sans"/>
                <a:cs typeface="Gill Sans"/>
                <a:sym typeface="Gill Sans"/>
              </a:defRPr>
            </a:lvl8pPr>
            <a:lvl9pPr indent="0" lvl="8" marL="0" marR="0" rtl="0" algn="r">
              <a:spcBef>
                <a:spcPts val="0"/>
              </a:spcBef>
              <a:buNone/>
              <a:defRPr b="0" i="0" sz="8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2.jpg"/><Relationship Id="rId5" Type="http://schemas.openxmlformats.org/officeDocument/2006/relationships/image" Target="../media/image10.png"/><Relationship Id="rId6"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87" name="Google Shape;87;p1"/>
          <p:cNvSpPr/>
          <p:nvPr/>
        </p:nvSpPr>
        <p:spPr>
          <a:xfrm>
            <a:off x="0" y="430"/>
            <a:ext cx="8104091" cy="6857571"/>
          </a:xfrm>
          <a:prstGeom prst="rect">
            <a:avLst/>
          </a:prstGeom>
          <a:gradFill>
            <a:gsLst>
              <a:gs pos="0">
                <a:srgbClr val="176BD5">
                  <a:alpha val="80000"/>
                </a:srgbClr>
              </a:gs>
              <a:gs pos="100000">
                <a:schemeClr val="accent2"/>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88" name="Google Shape;88;p1"/>
          <p:cNvSpPr/>
          <p:nvPr/>
        </p:nvSpPr>
        <p:spPr>
          <a:xfrm rot="-5400000">
            <a:off x="1874250" y="627728"/>
            <a:ext cx="4355593" cy="8104092"/>
          </a:xfrm>
          <a:prstGeom prst="rect">
            <a:avLst/>
          </a:prstGeom>
          <a:gradFill>
            <a:gsLst>
              <a:gs pos="0">
                <a:srgbClr val="2F33E7">
                  <a:alpha val="0"/>
                </a:srgbClr>
              </a:gs>
              <a:gs pos="91000">
                <a:srgbClr val="E75129">
                  <a:alpha val="42745"/>
                </a:srgbClr>
              </a:gs>
              <a:gs pos="100000">
                <a:srgbClr val="E75129">
                  <a:alpha val="42745"/>
                </a:srgbClr>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89" name="Google Shape;89;p1"/>
          <p:cNvSpPr/>
          <p:nvPr/>
        </p:nvSpPr>
        <p:spPr>
          <a:xfrm>
            <a:off x="457200" y="-1"/>
            <a:ext cx="5638801" cy="6886827"/>
          </a:xfrm>
          <a:prstGeom prst="rect">
            <a:avLst/>
          </a:prstGeom>
          <a:gradFill>
            <a:gsLst>
              <a:gs pos="0">
                <a:srgbClr val="49119F">
                  <a:alpha val="0"/>
                </a:srgbClr>
              </a:gs>
              <a:gs pos="49000">
                <a:srgbClr val="49119F">
                  <a:alpha val="0"/>
                </a:srgbClr>
              </a:gs>
              <a:gs pos="99000">
                <a:srgbClr val="6217D5">
                  <a:alpha val="78823"/>
                </a:srgbClr>
              </a:gs>
              <a:gs pos="100000">
                <a:srgbClr val="6217D5">
                  <a:alpha val="78823"/>
                </a:srgbClr>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90" name="Google Shape;90;p1"/>
          <p:cNvSpPr/>
          <p:nvPr/>
        </p:nvSpPr>
        <p:spPr>
          <a:xfrm rot="6097846">
            <a:off x="1609180" y="724988"/>
            <a:ext cx="5121259" cy="5458067"/>
          </a:xfrm>
          <a:prstGeom prst="ellipse">
            <a:avLst/>
          </a:prstGeom>
          <a:gradFill>
            <a:gsLst>
              <a:gs pos="0">
                <a:srgbClr val="CBE0FA">
                  <a:alpha val="0"/>
                </a:srgbClr>
              </a:gs>
              <a:gs pos="39000">
                <a:srgbClr val="CBE0FA">
                  <a:alpha val="0"/>
                </a:srgbClr>
              </a:gs>
              <a:gs pos="100000">
                <a:srgbClr val="6217D5">
                  <a:alpha val="28627"/>
                </a:srgbClr>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91" name="Google Shape;91;p1"/>
          <p:cNvSpPr txBox="1"/>
          <p:nvPr>
            <p:ph type="ctrTitle"/>
          </p:nvPr>
        </p:nvSpPr>
        <p:spPr>
          <a:xfrm>
            <a:off x="920151" y="2920878"/>
            <a:ext cx="6292690" cy="81740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4000"/>
              <a:buFont typeface="Arial"/>
              <a:buNone/>
            </a:pPr>
            <a:r>
              <a:rPr lang="en-US">
                <a:latin typeface="Arial"/>
                <a:ea typeface="Arial"/>
                <a:cs typeface="Arial"/>
                <a:sym typeface="Arial"/>
              </a:rPr>
              <a:t>POLISH SUPERSTITIONS</a:t>
            </a:r>
            <a:endParaRPr>
              <a:latin typeface="Arial"/>
              <a:ea typeface="Arial"/>
              <a:cs typeface="Arial"/>
              <a:sym typeface="Arial"/>
            </a:endParaRPr>
          </a:p>
        </p:txBody>
      </p:sp>
      <p:pic>
        <p:nvPicPr>
          <p:cNvPr descr="무료 이미지 : 경치, 나무, 잔디, 습지, 구름, 하늘, 목초지, 햇빛, 아침, 호수, 전망, 강 ..." id="92" name="Google Shape;92;p1"/>
          <p:cNvPicPr preferRelativeResize="0"/>
          <p:nvPr/>
        </p:nvPicPr>
        <p:blipFill rotWithShape="1">
          <a:blip r:embed="rId3">
            <a:alphaModFix/>
          </a:blip>
          <a:srcRect b="0" l="27911" r="27911" t="0"/>
          <a:stretch/>
        </p:blipFill>
        <p:spPr>
          <a:xfrm>
            <a:off x="8093654" y="10"/>
            <a:ext cx="4099858" cy="6857990"/>
          </a:xfrm>
          <a:prstGeom prst="rect">
            <a:avLst/>
          </a:prstGeom>
          <a:noFill/>
          <a:ln>
            <a:noFill/>
          </a:ln>
        </p:spPr>
      </p:pic>
      <p:pic>
        <p:nvPicPr>
          <p:cNvPr id="93" name="Google Shape;93;p1"/>
          <p:cNvPicPr preferRelativeResize="0"/>
          <p:nvPr/>
        </p:nvPicPr>
        <p:blipFill>
          <a:blip r:embed="rId4">
            <a:alphaModFix/>
          </a:blip>
          <a:stretch>
            <a:fillRect/>
          </a:stretch>
        </p:blipFill>
        <p:spPr>
          <a:xfrm>
            <a:off x="2485375" y="4006375"/>
            <a:ext cx="3710751" cy="2623624"/>
          </a:xfrm>
          <a:prstGeom prst="rect">
            <a:avLst/>
          </a:prstGeom>
          <a:noFill/>
          <a:ln>
            <a:noFill/>
          </a:ln>
        </p:spPr>
      </p:pic>
      <p:pic>
        <p:nvPicPr>
          <p:cNvPr id="94" name="Google Shape;94;p1"/>
          <p:cNvPicPr preferRelativeResize="0"/>
          <p:nvPr/>
        </p:nvPicPr>
        <p:blipFill>
          <a:blip r:embed="rId5">
            <a:alphaModFix/>
          </a:blip>
          <a:stretch>
            <a:fillRect/>
          </a:stretch>
        </p:blipFill>
        <p:spPr>
          <a:xfrm>
            <a:off x="5885500" y="500575"/>
            <a:ext cx="1773952" cy="1742916"/>
          </a:xfrm>
          <a:prstGeom prst="rect">
            <a:avLst/>
          </a:prstGeom>
          <a:noFill/>
          <a:ln>
            <a:noFill/>
          </a:ln>
        </p:spPr>
      </p:pic>
      <p:pic>
        <p:nvPicPr>
          <p:cNvPr id="95" name="Google Shape;95;p1"/>
          <p:cNvPicPr preferRelativeResize="0"/>
          <p:nvPr/>
        </p:nvPicPr>
        <p:blipFill>
          <a:blip r:embed="rId6">
            <a:alphaModFix/>
          </a:blip>
          <a:stretch>
            <a:fillRect/>
          </a:stretch>
        </p:blipFill>
        <p:spPr>
          <a:xfrm>
            <a:off x="568900" y="929849"/>
            <a:ext cx="3710751" cy="7609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4000"/>
                                        <p:tgtEl>
                                          <p:spTgt spid="92"/>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3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1" name="Google Shape;101;p2"/>
          <p:cNvSpPr txBox="1"/>
          <p:nvPr>
            <p:ph type="title"/>
          </p:nvPr>
        </p:nvSpPr>
        <p:spPr>
          <a:xfrm>
            <a:off x="562743" y="688621"/>
            <a:ext cx="7637541" cy="942441"/>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2800"/>
              <a:buFont typeface="Arial"/>
              <a:buNone/>
            </a:pPr>
            <a:r>
              <a:rPr lang="en-US" sz="2800">
                <a:latin typeface="Arial"/>
                <a:ea typeface="Arial"/>
                <a:cs typeface="Arial"/>
                <a:sym typeface="Arial"/>
              </a:rPr>
              <a:t>A BLACK CAT CROSSING THE PATH BRINGS BAD LUCK</a:t>
            </a:r>
            <a:endParaRPr/>
          </a:p>
        </p:txBody>
      </p:sp>
      <p:sp>
        <p:nvSpPr>
          <p:cNvPr id="102" name="Google Shape;102;p2"/>
          <p:cNvSpPr txBox="1"/>
          <p:nvPr>
            <p:ph idx="1" type="body"/>
          </p:nvPr>
        </p:nvSpPr>
        <p:spPr>
          <a:xfrm>
            <a:off x="341261" y="2911300"/>
            <a:ext cx="6927735" cy="3204247"/>
          </a:xfrm>
          <a:prstGeom prst="rect">
            <a:avLst/>
          </a:prstGeom>
          <a:noFill/>
          <a:ln>
            <a:noFill/>
          </a:ln>
        </p:spPr>
        <p:txBody>
          <a:bodyPr anchorCtr="0" anchor="t" bIns="0" lIns="0" spcFirstLastPara="1" rIns="0" wrap="square" tIns="0">
            <a:normAutofit/>
          </a:bodyPr>
          <a:lstStyle/>
          <a:p>
            <a:pPr indent="-228600" lvl="0" marL="228600" rtl="0" algn="l">
              <a:lnSpc>
                <a:spcPct val="120000"/>
              </a:lnSpc>
              <a:spcBef>
                <a:spcPts val="0"/>
              </a:spcBef>
              <a:spcAft>
                <a:spcPts val="0"/>
              </a:spcAft>
              <a:buClr>
                <a:schemeClr val="dk1"/>
              </a:buClr>
              <a:buSzPts val="1800"/>
              <a:buNone/>
            </a:pPr>
            <a:r>
              <a:rPr lang="en-US" sz="1800">
                <a:latin typeface="Arial"/>
                <a:ea typeface="Arial"/>
                <a:cs typeface="Arial"/>
                <a:sym typeface="Arial"/>
              </a:rPr>
              <a:t>The black cat is only a cat, and most often it is friendly.</a:t>
            </a:r>
            <a:endParaRPr sz="1800">
              <a:solidFill>
                <a:schemeClr val="accent5"/>
              </a:solidFill>
              <a:latin typeface="Arial"/>
              <a:ea typeface="Arial"/>
              <a:cs typeface="Arial"/>
              <a:sym typeface="Arial"/>
            </a:endParaRPr>
          </a:p>
          <a:p>
            <a:pPr indent="0" lvl="0" marL="0" rtl="0" algn="l">
              <a:lnSpc>
                <a:spcPct val="120000"/>
              </a:lnSpc>
              <a:spcBef>
                <a:spcPts val="1000"/>
              </a:spcBef>
              <a:spcAft>
                <a:spcPts val="0"/>
              </a:spcAft>
              <a:buClr>
                <a:schemeClr val="dk1"/>
              </a:buClr>
              <a:buSzPts val="1800"/>
              <a:buNone/>
            </a:pPr>
            <a:r>
              <a:t/>
            </a:r>
            <a:endParaRPr sz="1800">
              <a:latin typeface="Arial"/>
              <a:ea typeface="Arial"/>
              <a:cs typeface="Arial"/>
              <a:sym typeface="Arial"/>
            </a:endParaRPr>
          </a:p>
          <a:p>
            <a:pPr indent="0" lvl="0" marL="0" rtl="0" algn="l">
              <a:lnSpc>
                <a:spcPct val="120000"/>
              </a:lnSpc>
              <a:spcBef>
                <a:spcPts val="1000"/>
              </a:spcBef>
              <a:spcAft>
                <a:spcPts val="0"/>
              </a:spcAft>
              <a:buClr>
                <a:schemeClr val="dk1"/>
              </a:buClr>
              <a:buSzPts val="1600"/>
              <a:buNone/>
            </a:pPr>
            <a:r>
              <a:rPr lang="en-US" sz="1800">
                <a:latin typeface="Arial"/>
                <a:ea typeface="Arial"/>
                <a:cs typeface="Arial"/>
                <a:sym typeface="Arial"/>
              </a:rPr>
              <a:t>This superstition may originate from the primitive cultures of the Middle Ages, where the cat was synonymous with evil and demons lived in it. Tormenting and killing cats was a popular folk pastime activity.</a:t>
            </a:r>
            <a:endParaRPr sz="1600"/>
          </a:p>
        </p:txBody>
      </p:sp>
      <p:pic>
        <p:nvPicPr>
          <p:cNvPr descr="Głowa czarnego kota z zielonymi oczami" id="103" name="Google Shape;103;p2"/>
          <p:cNvPicPr preferRelativeResize="0"/>
          <p:nvPr/>
        </p:nvPicPr>
        <p:blipFill rotWithShape="1">
          <a:blip r:embed="rId3">
            <a:alphaModFix/>
          </a:blip>
          <a:srcRect b="2" l="22066" r="11434" t="0"/>
          <a:stretch/>
        </p:blipFill>
        <p:spPr>
          <a:xfrm>
            <a:off x="7047513" y="975645"/>
            <a:ext cx="4443447" cy="4443447"/>
          </a:xfrm>
          <a:custGeom>
            <a:rect b="b" l="l" r="r" t="t"/>
            <a:pathLst>
              <a:path extrusionOk="0" h="4694238" w="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ln>
            <a:noFill/>
          </a:ln>
        </p:spPr>
      </p:pic>
      <p:sp>
        <p:nvSpPr>
          <p:cNvPr id="104" name="Google Shape;104;p2"/>
          <p:cNvSpPr/>
          <p:nvPr/>
        </p:nvSpPr>
        <p:spPr>
          <a:xfrm flipH="1" rot="10800000">
            <a:off x="0" y="6400799"/>
            <a:ext cx="12192000" cy="456773"/>
          </a:xfrm>
          <a:prstGeom prst="rect">
            <a:avLst/>
          </a:prstGeom>
          <a:gradFill>
            <a:gsLst>
              <a:gs pos="0">
                <a:srgbClr val="176BD5">
                  <a:alpha val="27843"/>
                </a:srgbClr>
              </a:gs>
              <a:gs pos="14000">
                <a:srgbClr val="176BD5">
                  <a:alpha val="27843"/>
                </a:srgbClr>
              </a:gs>
              <a:gs pos="100000">
                <a:srgbClr val="2F33E7">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5" name="Google Shape;105;p2"/>
          <p:cNvSpPr/>
          <p:nvPr/>
        </p:nvSpPr>
        <p:spPr>
          <a:xfrm flipH="1">
            <a:off x="4038600" y="6400799"/>
            <a:ext cx="8153398" cy="456772"/>
          </a:xfrm>
          <a:prstGeom prst="rect">
            <a:avLst/>
          </a:prstGeom>
          <a:gradFill>
            <a:gsLst>
              <a:gs pos="0">
                <a:srgbClr val="F0957D">
                  <a:alpha val="69803"/>
                </a:srgbClr>
              </a:gs>
              <a:gs pos="9000">
                <a:srgbClr val="F0957D">
                  <a:alpha val="69803"/>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3500"/>
                                        <p:tgtEl>
                                          <p:spTgt spid="102">
                                            <p:txEl>
                                              <p:pRg end="0" st="0"/>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3500"/>
                                        <p:tgtEl>
                                          <p:spTgt spid="102">
                                            <p:txEl>
                                              <p:pRg end="1" st="1"/>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3500"/>
                                        <p:tgtEl>
                                          <p:spTgt spid="10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p:nvPr/>
        </p:nvSpPr>
        <p:spPr>
          <a:xfrm flipH="1" rot="10800000">
            <a:off x="0" y="6400799"/>
            <a:ext cx="12192000" cy="456773"/>
          </a:xfrm>
          <a:prstGeom prst="rect">
            <a:avLst/>
          </a:prstGeom>
          <a:gradFill>
            <a:gsLst>
              <a:gs pos="0">
                <a:srgbClr val="176BD5">
                  <a:alpha val="27843"/>
                </a:srgbClr>
              </a:gs>
              <a:gs pos="14000">
                <a:srgbClr val="176BD5">
                  <a:alpha val="27843"/>
                </a:srgbClr>
              </a:gs>
              <a:gs pos="100000">
                <a:srgbClr val="2F33E7">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1" name="Google Shape;111;p3"/>
          <p:cNvSpPr/>
          <p:nvPr/>
        </p:nvSpPr>
        <p:spPr>
          <a:xfrm flipH="1">
            <a:off x="4038600" y="6400799"/>
            <a:ext cx="8153398" cy="456772"/>
          </a:xfrm>
          <a:prstGeom prst="rect">
            <a:avLst/>
          </a:prstGeom>
          <a:gradFill>
            <a:gsLst>
              <a:gs pos="0">
                <a:srgbClr val="F0957D">
                  <a:alpha val="54901"/>
                </a:srgbClr>
              </a:gs>
              <a:gs pos="9000">
                <a:srgbClr val="F0957D">
                  <a:alpha val="5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2" name="Google Shape;112;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3" name="Google Shape;113;p3"/>
          <p:cNvSpPr txBox="1"/>
          <p:nvPr>
            <p:ph type="title"/>
          </p:nvPr>
        </p:nvSpPr>
        <p:spPr>
          <a:xfrm>
            <a:off x="1298532" y="1247907"/>
            <a:ext cx="6282768" cy="1328463"/>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4000"/>
              <a:buFont typeface="Arial"/>
              <a:buNone/>
            </a:pPr>
            <a:r>
              <a:rPr lang="en-US" sz="4000">
                <a:latin typeface="Arial"/>
                <a:ea typeface="Arial"/>
                <a:cs typeface="Arial"/>
                <a:sym typeface="Arial"/>
              </a:rPr>
              <a:t>UNLUCKY</a:t>
            </a:r>
            <a:r>
              <a:rPr lang="en-US" sz="4000">
                <a:latin typeface="Arial"/>
                <a:ea typeface="Arial"/>
                <a:cs typeface="Arial"/>
                <a:sym typeface="Arial"/>
              </a:rPr>
              <a:t> </a:t>
            </a:r>
            <a:r>
              <a:rPr lang="en-US" sz="4800">
                <a:solidFill>
                  <a:srgbClr val="FF0000"/>
                </a:solidFill>
                <a:latin typeface="Arial"/>
                <a:ea typeface="Arial"/>
                <a:cs typeface="Arial"/>
                <a:sym typeface="Arial"/>
              </a:rPr>
              <a:t>13</a:t>
            </a:r>
            <a:endParaRPr/>
          </a:p>
        </p:txBody>
      </p:sp>
      <p:sp>
        <p:nvSpPr>
          <p:cNvPr id="114" name="Google Shape;114;p3"/>
          <p:cNvSpPr/>
          <p:nvPr/>
        </p:nvSpPr>
        <p:spPr>
          <a:xfrm flipH="1" rot="10800000">
            <a:off x="-2" y="4022220"/>
            <a:ext cx="12192002" cy="2838735"/>
          </a:xfrm>
          <a:prstGeom prst="rect">
            <a:avLst/>
          </a:prstGeom>
          <a:gradFill>
            <a:gsLst>
              <a:gs pos="0">
                <a:schemeClr val="accent6"/>
              </a:gs>
              <a:gs pos="8000">
                <a:schemeClr val="accent6"/>
              </a:gs>
              <a:gs pos="100000">
                <a:srgbClr val="2F33E7">
                  <a:alpha val="89803"/>
                </a:srgbClr>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5" name="Google Shape;115;p3"/>
          <p:cNvSpPr/>
          <p:nvPr/>
        </p:nvSpPr>
        <p:spPr>
          <a:xfrm flipH="1" rot="10800000">
            <a:off x="4038600" y="4022219"/>
            <a:ext cx="8153400" cy="2838736"/>
          </a:xfrm>
          <a:prstGeom prst="rect">
            <a:avLst/>
          </a:prstGeom>
          <a:gradFill>
            <a:gsLst>
              <a:gs pos="0">
                <a:srgbClr val="8183F0">
                  <a:alpha val="0"/>
                </a:srgbClr>
              </a:gs>
              <a:gs pos="99000">
                <a:srgbClr val="E75129">
                  <a:alpha val="93725"/>
                </a:srgbClr>
              </a:gs>
              <a:gs pos="100000">
                <a:srgbClr val="E75129">
                  <a:alpha val="93725"/>
                </a:srgbClr>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6" name="Google Shape;116;p3"/>
          <p:cNvSpPr/>
          <p:nvPr/>
        </p:nvSpPr>
        <p:spPr>
          <a:xfrm flipH="1" rot="10800000">
            <a:off x="0" y="4016759"/>
            <a:ext cx="8441142" cy="2389939"/>
          </a:xfrm>
          <a:prstGeom prst="rect">
            <a:avLst/>
          </a:prstGeom>
          <a:gradFill>
            <a:gsLst>
              <a:gs pos="0">
                <a:srgbClr val="6217D5">
                  <a:alpha val="42745"/>
                </a:srgbClr>
              </a:gs>
              <a:gs pos="72000">
                <a:srgbClr val="2F33E7">
                  <a:alpha val="0"/>
                </a:srgbClr>
              </a:gs>
              <a:gs pos="100000">
                <a:srgbClr val="2F33E7">
                  <a:alpha val="0"/>
                </a:srgbClr>
              </a:gs>
            </a:gsLst>
            <a:lin ang="18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descr="Obraz zawierający tekst, kula bilardowa, sport, stół bilardowy&#10;&#10;Opis wygenerowany automatycznie" id="117" name="Google Shape;117;p3"/>
          <p:cNvPicPr preferRelativeResize="0"/>
          <p:nvPr>
            <p:ph idx="1" type="body"/>
          </p:nvPr>
        </p:nvPicPr>
        <p:blipFill rotWithShape="1">
          <a:blip r:embed="rId3">
            <a:alphaModFix/>
          </a:blip>
          <a:srcRect b="0" l="0" r="0" t="0"/>
          <a:stretch/>
        </p:blipFill>
        <p:spPr>
          <a:xfrm>
            <a:off x="7472421" y="496344"/>
            <a:ext cx="4461937" cy="4617259"/>
          </a:xfrm>
          <a:prstGeom prst="rect">
            <a:avLst/>
          </a:prstGeom>
          <a:noFill/>
          <a:ln>
            <a:noFill/>
          </a:ln>
        </p:spPr>
      </p:pic>
      <p:sp>
        <p:nvSpPr>
          <p:cNvPr id="118" name="Google Shape;118;p3"/>
          <p:cNvSpPr txBox="1"/>
          <p:nvPr/>
        </p:nvSpPr>
        <p:spPr>
          <a:xfrm>
            <a:off x="58455" y="4202482"/>
            <a:ext cx="120126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1800">
                <a:solidFill>
                  <a:srgbClr val="FFFF00"/>
                </a:solidFill>
              </a:rPr>
              <a:t>This number in Poland and in many countries is considered unlucky.</a:t>
            </a:r>
            <a:endParaRPr sz="1800">
              <a:solidFill>
                <a:srgbClr val="FFFF00"/>
              </a:solidFill>
            </a:endParaRPr>
          </a:p>
          <a:p>
            <a:pPr indent="0" lvl="0" marL="0" marR="0" rtl="0" algn="l">
              <a:spcBef>
                <a:spcPts val="0"/>
              </a:spcBef>
              <a:spcAft>
                <a:spcPts val="0"/>
              </a:spcAft>
              <a:buClr>
                <a:schemeClr val="dk1"/>
              </a:buClr>
              <a:buSzPts val="1100"/>
              <a:buFont typeface="Arial"/>
              <a:buNone/>
            </a:pPr>
            <a:r>
              <a:rPr lang="en-US" sz="1800">
                <a:solidFill>
                  <a:srgbClr val="FFFF00"/>
                </a:solidFill>
              </a:rPr>
              <a:t>The biggest bad luck is on Friday the 13th.</a:t>
            </a:r>
            <a:endParaRPr sz="1800">
              <a:solidFill>
                <a:srgbClr val="FFFF00"/>
              </a:solidFill>
            </a:endParaRPr>
          </a:p>
          <a:p>
            <a:pPr indent="0" lvl="0" marL="0" marR="0" rtl="0" algn="l">
              <a:spcBef>
                <a:spcPts val="0"/>
              </a:spcBef>
              <a:spcAft>
                <a:spcPts val="0"/>
              </a:spcAft>
              <a:buClr>
                <a:schemeClr val="dk1"/>
              </a:buClr>
              <a:buSzPts val="1100"/>
              <a:buFont typeface="Arial"/>
              <a:buNone/>
            </a:pPr>
            <a:r>
              <a:t/>
            </a:r>
            <a:endParaRPr sz="1800">
              <a:solidFill>
                <a:srgbClr val="FFFF00"/>
              </a:solidFill>
            </a:endParaRPr>
          </a:p>
          <a:p>
            <a:pPr indent="0" lvl="0" marL="0" marR="0" rtl="0" algn="l">
              <a:spcBef>
                <a:spcPts val="0"/>
              </a:spcBef>
              <a:spcAft>
                <a:spcPts val="0"/>
              </a:spcAft>
              <a:buClr>
                <a:schemeClr val="dk1"/>
              </a:buClr>
              <a:buSzPts val="1100"/>
              <a:buFont typeface="Arial"/>
              <a:buNone/>
            </a:pPr>
            <a:r>
              <a:t/>
            </a:r>
            <a:endParaRPr sz="1800">
              <a:solidFill>
                <a:srgbClr val="FFFF00"/>
              </a:solidFill>
            </a:endParaRPr>
          </a:p>
          <a:p>
            <a:pPr indent="0" lvl="0" marL="0" marR="0" rtl="0" algn="l">
              <a:spcBef>
                <a:spcPts val="0"/>
              </a:spcBef>
              <a:spcAft>
                <a:spcPts val="0"/>
              </a:spcAft>
              <a:buClr>
                <a:schemeClr val="dk1"/>
              </a:buClr>
              <a:buSzPts val="1100"/>
              <a:buFont typeface="Arial"/>
              <a:buNone/>
            </a:pPr>
            <a:r>
              <a:rPr lang="en-US" sz="1800">
                <a:solidFill>
                  <a:srgbClr val="FFFF00"/>
                </a:solidFill>
              </a:rPr>
              <a:t>This superstition goes back to antiquity, when the number 12 was considered perfect and ordering. The 13 that followed, however, was called the "Devil's Dozen," as the first beyond the perfect number.</a:t>
            </a:r>
            <a:endParaRPr sz="1800">
              <a:solidFill>
                <a:srgbClr val="FFFF00"/>
              </a:solidFill>
            </a:endParaRPr>
          </a:p>
          <a:p>
            <a:pPr indent="0" lvl="0" marL="0" marR="0" rtl="0" algn="l">
              <a:spcBef>
                <a:spcPts val="0"/>
              </a:spcBef>
              <a:spcAft>
                <a:spcPts val="0"/>
              </a:spcAft>
              <a:buClr>
                <a:schemeClr val="dk1"/>
              </a:buClr>
              <a:buSzPts val="1100"/>
              <a:buFont typeface="Arial"/>
              <a:buNone/>
            </a:pPr>
            <a:r>
              <a:rPr lang="en-US" sz="1800">
                <a:solidFill>
                  <a:srgbClr val="FFFF00"/>
                </a:solidFill>
              </a:rPr>
              <a:t>Additionally, unlucky Friday is the day of Jesus' death, so in combination with "13" it is very disturbing.</a:t>
            </a:r>
            <a:endParaRPr sz="1800">
              <a:solidFill>
                <a:srgbClr val="FFFF00"/>
              </a:solidFill>
            </a:endParaRPr>
          </a:p>
          <a:p>
            <a:pPr indent="0" lvl="0" marL="0" marR="0" rtl="0" algn="l">
              <a:spcBef>
                <a:spcPts val="0"/>
              </a:spcBef>
              <a:spcAft>
                <a:spcPts val="0"/>
              </a:spcAft>
              <a:buNone/>
            </a:pPr>
            <a:r>
              <a:t/>
            </a:r>
            <a:endParaRPr sz="1800">
              <a:solidFill>
                <a:srgbClr val="FFFF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700"/>
                                        <p:tgtEl>
                                          <p:spTgt spid="113"/>
                                        </p:tgtEl>
                                        <p:attrNameLst>
                                          <p:attrName>ppt_x</p:attrName>
                                        </p:attrNameLst>
                                      </p:cBhvr>
                                      <p:tavLst>
                                        <p:tav fmla="" tm="0">
                                          <p:val>
                                            <p:strVal val="#ppt_x-1"/>
                                          </p:val>
                                        </p:tav>
                                        <p:tav fmla="" tm="100000">
                                          <p:val>
                                            <p:strVal val="#ppt_x"/>
                                          </p:val>
                                        </p:tav>
                                      </p:tavLst>
                                    </p:anim>
                                  </p:childTnLst>
                                </p:cTn>
                              </p:par>
                            </p:childTnLst>
                          </p:cTn>
                        </p:par>
                        <p:par>
                          <p:cTn fill="hold">
                            <p:stCondLst>
                              <p:cond delay="170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100"/>
                                        <p:tgtEl>
                                          <p:spTgt spid="117"/>
                                        </p:tgtEl>
                                      </p:cBhvr>
                                    </p:animEffect>
                                  </p:childTnLst>
                                </p:cTn>
                              </p:par>
                            </p:childTnLst>
                          </p:cTn>
                        </p:par>
                        <p:par>
                          <p:cTn fill="hold">
                            <p:stCondLst>
                              <p:cond delay="280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7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4"/>
          <p:cNvSpPr/>
          <p:nvPr/>
        </p:nvSpPr>
        <p:spPr>
          <a:xfrm flipH="1" rot="10800000">
            <a:off x="0" y="6400799"/>
            <a:ext cx="12192000" cy="456773"/>
          </a:xfrm>
          <a:prstGeom prst="rect">
            <a:avLst/>
          </a:prstGeom>
          <a:gradFill>
            <a:gsLst>
              <a:gs pos="0">
                <a:srgbClr val="176BD5">
                  <a:alpha val="27843"/>
                </a:srgbClr>
              </a:gs>
              <a:gs pos="14000">
                <a:srgbClr val="176BD5">
                  <a:alpha val="27843"/>
                </a:srgbClr>
              </a:gs>
              <a:gs pos="100000">
                <a:srgbClr val="2F33E7">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4" name="Google Shape;124;p4"/>
          <p:cNvSpPr/>
          <p:nvPr/>
        </p:nvSpPr>
        <p:spPr>
          <a:xfrm flipH="1">
            <a:off x="4038600" y="6400799"/>
            <a:ext cx="8153398" cy="456772"/>
          </a:xfrm>
          <a:prstGeom prst="rect">
            <a:avLst/>
          </a:prstGeom>
          <a:gradFill>
            <a:gsLst>
              <a:gs pos="0">
                <a:srgbClr val="F0957D">
                  <a:alpha val="54901"/>
                </a:srgbClr>
              </a:gs>
              <a:gs pos="9000">
                <a:srgbClr val="F0957D">
                  <a:alpha val="5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5" name="Google Shape;125;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6" name="Google Shape;126;p4"/>
          <p:cNvSpPr txBox="1"/>
          <p:nvPr>
            <p:ph type="title"/>
          </p:nvPr>
        </p:nvSpPr>
        <p:spPr>
          <a:xfrm>
            <a:off x="1371600" y="1228550"/>
            <a:ext cx="4350870" cy="294721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500"/>
              <a:buFont typeface="Arial"/>
              <a:buNone/>
            </a:pPr>
            <a:r>
              <a:rPr lang="en-US" sz="2500">
                <a:latin typeface="Arial"/>
                <a:ea typeface="Arial"/>
                <a:cs typeface="Arial"/>
                <a:sym typeface="Arial"/>
              </a:rPr>
              <a:t>GOING UNDER THE LADDER BRINGS BAD LUCK</a:t>
            </a:r>
            <a:endParaRPr sz="2500">
              <a:latin typeface="Arial"/>
              <a:ea typeface="Arial"/>
              <a:cs typeface="Arial"/>
              <a:sym typeface="Arial"/>
            </a:endParaRPr>
          </a:p>
        </p:txBody>
      </p:sp>
      <p:sp>
        <p:nvSpPr>
          <p:cNvPr id="127" name="Google Shape;127;p4"/>
          <p:cNvSpPr/>
          <p:nvPr/>
        </p:nvSpPr>
        <p:spPr>
          <a:xfrm flipH="1">
            <a:off x="8123337" y="-3"/>
            <a:ext cx="3611463" cy="6858000"/>
          </a:xfrm>
          <a:prstGeom prst="rect">
            <a:avLst/>
          </a:prstGeom>
          <a:gradFill>
            <a:gsLst>
              <a:gs pos="0">
                <a:srgbClr val="2F33E7">
                  <a:alpha val="76862"/>
                </a:srgbClr>
              </a:gs>
              <a:gs pos="100000">
                <a:srgbClr val="AF8175">
                  <a:alpha val="51764"/>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8" name="Google Shape;128;p4"/>
          <p:cNvSpPr/>
          <p:nvPr/>
        </p:nvSpPr>
        <p:spPr>
          <a:xfrm flipH="1">
            <a:off x="8123336" y="-3"/>
            <a:ext cx="4068664" cy="6858000"/>
          </a:xfrm>
          <a:prstGeom prst="rect">
            <a:avLst/>
          </a:prstGeom>
          <a:gradFill>
            <a:gsLst>
              <a:gs pos="0">
                <a:srgbClr val="E75129">
                  <a:alpha val="68627"/>
                </a:srgbClr>
              </a:gs>
              <a:gs pos="22000">
                <a:srgbClr val="E75129">
                  <a:alpha val="68627"/>
                </a:srgbClr>
              </a:gs>
              <a:gs pos="99000">
                <a:srgbClr val="176BD5">
                  <a:alpha val="73725"/>
                </a:srgbClr>
              </a:gs>
              <a:gs pos="100000">
                <a:srgbClr val="176BD5">
                  <a:alpha val="73725"/>
                </a:srgbClr>
              </a:gs>
            </a:gsLst>
            <a:lin ang="9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9" name="Google Shape;129;p4"/>
          <p:cNvSpPr/>
          <p:nvPr/>
        </p:nvSpPr>
        <p:spPr>
          <a:xfrm rot="5400000">
            <a:off x="8426853" y="-345671"/>
            <a:ext cx="3429002" cy="4120348"/>
          </a:xfrm>
          <a:prstGeom prst="rect">
            <a:avLst/>
          </a:prstGeom>
          <a:gradFill>
            <a:gsLst>
              <a:gs pos="0">
                <a:srgbClr val="2F33E7">
                  <a:alpha val="25882"/>
                </a:srgbClr>
              </a:gs>
              <a:gs pos="49000">
                <a:srgbClr val="744D43">
                  <a:alpha val="0"/>
                </a:srgbClr>
              </a:gs>
              <a:gs pos="100000">
                <a:srgbClr val="744D43">
                  <a:alpha val="0"/>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Drabina w połowie zasłanianego pokoju" id="130" name="Google Shape;130;p4"/>
          <p:cNvPicPr preferRelativeResize="0"/>
          <p:nvPr>
            <p:ph idx="1" type="body"/>
          </p:nvPr>
        </p:nvPicPr>
        <p:blipFill rotWithShape="1">
          <a:blip r:embed="rId3">
            <a:alphaModFix/>
          </a:blip>
          <a:srcRect b="-1" l="15570" r="6430" t="0"/>
          <a:stretch/>
        </p:blipFill>
        <p:spPr>
          <a:xfrm>
            <a:off x="5851075" y="207786"/>
            <a:ext cx="4756200" cy="4756200"/>
          </a:xfrm>
          <a:prstGeom prst="rect">
            <a:avLst/>
          </a:prstGeom>
          <a:noFill/>
          <a:ln>
            <a:noFill/>
          </a:ln>
        </p:spPr>
      </p:pic>
      <p:sp>
        <p:nvSpPr>
          <p:cNvPr id="131" name="Google Shape;131;p4"/>
          <p:cNvSpPr txBox="1"/>
          <p:nvPr/>
        </p:nvSpPr>
        <p:spPr>
          <a:xfrm>
            <a:off x="349900" y="3300700"/>
            <a:ext cx="110910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t/>
            </a:r>
            <a:endParaRPr sz="1800">
              <a:solidFill>
                <a:schemeClr val="dk1"/>
              </a:solidFill>
            </a:endParaRPr>
          </a:p>
          <a:p>
            <a:pPr indent="0" lvl="0" marL="0" marR="0" rtl="0" algn="l">
              <a:spcBef>
                <a:spcPts val="0"/>
              </a:spcBef>
              <a:spcAft>
                <a:spcPts val="0"/>
              </a:spcAft>
              <a:buSzPts val="1100"/>
              <a:buNone/>
            </a:pPr>
            <a:r>
              <a:t/>
            </a:r>
            <a:endParaRPr sz="1800">
              <a:solidFill>
                <a:schemeClr val="dk1"/>
              </a:solidFill>
            </a:endParaRPr>
          </a:p>
          <a:p>
            <a:pPr indent="0" lvl="0" marL="0" marR="0" rtl="0" algn="l">
              <a:spcBef>
                <a:spcPts val="0"/>
              </a:spcBef>
              <a:spcAft>
                <a:spcPts val="0"/>
              </a:spcAft>
              <a:buClr>
                <a:schemeClr val="dk1"/>
              </a:buClr>
              <a:buSzPts val="1100"/>
              <a:buFont typeface="Arial"/>
              <a:buNone/>
            </a:pPr>
            <a:r>
              <a:rPr lang="en-US" sz="1800">
                <a:solidFill>
                  <a:schemeClr val="dk1"/>
                </a:solidFill>
              </a:rPr>
              <a:t>Better not to walk under an unfolded ladder,</a:t>
            </a:r>
            <a:endParaRPr sz="1800">
              <a:solidFill>
                <a:schemeClr val="dk1"/>
              </a:solidFill>
            </a:endParaRPr>
          </a:p>
          <a:p>
            <a:pPr indent="0" lvl="0" marL="0" marR="0" rtl="0" algn="l">
              <a:spcBef>
                <a:spcPts val="0"/>
              </a:spcBef>
              <a:spcAft>
                <a:spcPts val="0"/>
              </a:spcAft>
              <a:buClr>
                <a:schemeClr val="dk1"/>
              </a:buClr>
              <a:buSzPts val="1100"/>
              <a:buFont typeface="Arial"/>
              <a:buNone/>
            </a:pPr>
            <a:r>
              <a:rPr lang="en-US" sz="1800">
                <a:solidFill>
                  <a:schemeClr val="dk1"/>
                </a:solidFill>
              </a:rPr>
              <a:t>because it can fold up or a man standing on it</a:t>
            </a:r>
            <a:endParaRPr sz="1800">
              <a:solidFill>
                <a:schemeClr val="dk1"/>
              </a:solidFill>
            </a:endParaRPr>
          </a:p>
          <a:p>
            <a:pPr indent="0" lvl="0" marL="0" marR="0" rtl="0" algn="l">
              <a:spcBef>
                <a:spcPts val="0"/>
              </a:spcBef>
              <a:spcAft>
                <a:spcPts val="0"/>
              </a:spcAft>
              <a:buClr>
                <a:schemeClr val="dk1"/>
              </a:buClr>
              <a:buSzPts val="1100"/>
              <a:buFont typeface="Arial"/>
              <a:buNone/>
            </a:pPr>
            <a:r>
              <a:rPr lang="en-US" sz="1800">
                <a:solidFill>
                  <a:schemeClr val="dk1"/>
                </a:solidFill>
              </a:rPr>
              <a:t>might drop something.</a:t>
            </a:r>
            <a:endParaRPr sz="1800">
              <a:solidFill>
                <a:schemeClr val="dk1"/>
              </a:solidFill>
            </a:endParaRPr>
          </a:p>
          <a:p>
            <a:pPr indent="0" lvl="0" marL="0" marR="0" rtl="0" algn="l">
              <a:spcBef>
                <a:spcPts val="0"/>
              </a:spcBef>
              <a:spcAft>
                <a:spcPts val="0"/>
              </a:spcAft>
              <a:buClr>
                <a:schemeClr val="dk1"/>
              </a:buClr>
              <a:buSzPts val="1100"/>
              <a:buFont typeface="Arial"/>
              <a:buNone/>
            </a:pPr>
            <a:r>
              <a:t/>
            </a:r>
            <a:endParaRPr sz="1800">
              <a:solidFill>
                <a:schemeClr val="dk1"/>
              </a:solidFill>
            </a:endParaRPr>
          </a:p>
          <a:p>
            <a:pPr indent="0" lvl="0" marL="0" marR="0" rtl="0" algn="l">
              <a:spcBef>
                <a:spcPts val="0"/>
              </a:spcBef>
              <a:spcAft>
                <a:spcPts val="0"/>
              </a:spcAft>
              <a:buClr>
                <a:schemeClr val="dk1"/>
              </a:buClr>
              <a:buSzPts val="1100"/>
              <a:buFont typeface="Arial"/>
              <a:buNone/>
            </a:pPr>
            <a:r>
              <a:t/>
            </a:r>
            <a:endParaRPr sz="1800">
              <a:solidFill>
                <a:schemeClr val="dk1"/>
              </a:solidFill>
            </a:endParaRPr>
          </a:p>
          <a:p>
            <a:pPr indent="0" lvl="0" marL="0" marR="0" rtl="0" algn="l">
              <a:spcBef>
                <a:spcPts val="0"/>
              </a:spcBef>
              <a:spcAft>
                <a:spcPts val="0"/>
              </a:spcAft>
              <a:buClr>
                <a:schemeClr val="dk1"/>
              </a:buClr>
              <a:buSzPts val="1100"/>
              <a:buFont typeface="Arial"/>
              <a:buNone/>
            </a:pPr>
            <a:r>
              <a:rPr lang="en-US" sz="1800">
                <a:solidFill>
                  <a:schemeClr val="dk1"/>
                </a:solidFill>
              </a:rPr>
              <a:t>The origin of this superstition may come from the early Christians, because the standing ladder, when unfolded, resembles a triangle, which is a symbol of the Holy Trinity. Walking through this symbol was considered a sin because it could weaken faith and release evil forces.</a:t>
            </a:r>
            <a:endParaRPr sz="1800">
              <a:solidFill>
                <a:schemeClr val="dk1"/>
              </a:solidFill>
            </a:endParaRPr>
          </a:p>
          <a:p>
            <a:pPr indent="0" lvl="0" marL="0" marR="0" rtl="0" algn="l">
              <a:spcBef>
                <a:spcPts val="0"/>
              </a:spcBef>
              <a:spcAft>
                <a:spcPts val="0"/>
              </a:spcAft>
              <a:buNone/>
            </a:pPr>
            <a:r>
              <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500"/>
                                        <p:tgtEl>
                                          <p:spTgt spid="126"/>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700"/>
                                        <p:tgtEl>
                                          <p:spTgt spid="130"/>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2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5"/>
          <p:cNvSpPr/>
          <p:nvPr/>
        </p:nvSpPr>
        <p:spPr>
          <a:xfrm flipH="1" rot="10800000">
            <a:off x="0" y="6400799"/>
            <a:ext cx="12192000" cy="456773"/>
          </a:xfrm>
          <a:prstGeom prst="rect">
            <a:avLst/>
          </a:prstGeom>
          <a:gradFill>
            <a:gsLst>
              <a:gs pos="0">
                <a:srgbClr val="176BD5">
                  <a:alpha val="27843"/>
                </a:srgbClr>
              </a:gs>
              <a:gs pos="14000">
                <a:srgbClr val="176BD5">
                  <a:alpha val="27843"/>
                </a:srgbClr>
              </a:gs>
              <a:gs pos="100000">
                <a:srgbClr val="2F33E7">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37" name="Google Shape;137;p5"/>
          <p:cNvSpPr/>
          <p:nvPr/>
        </p:nvSpPr>
        <p:spPr>
          <a:xfrm flipH="1">
            <a:off x="4038600" y="6400799"/>
            <a:ext cx="8153398" cy="456772"/>
          </a:xfrm>
          <a:prstGeom prst="rect">
            <a:avLst/>
          </a:prstGeom>
          <a:gradFill>
            <a:gsLst>
              <a:gs pos="0">
                <a:srgbClr val="F0957D">
                  <a:alpha val="54901"/>
                </a:srgbClr>
              </a:gs>
              <a:gs pos="9000">
                <a:srgbClr val="F0957D">
                  <a:alpha val="5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38" name="Google Shape;138;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39" name="Google Shape;139;p5"/>
          <p:cNvSpPr/>
          <p:nvPr/>
        </p:nvSpPr>
        <p:spPr>
          <a:xfrm flipH="1" rot="10800000">
            <a:off x="0" y="0"/>
            <a:ext cx="12191999" cy="6858000"/>
          </a:xfrm>
          <a:prstGeom prst="rect">
            <a:avLst/>
          </a:prstGeom>
          <a:gradFill>
            <a:gsLst>
              <a:gs pos="0">
                <a:srgbClr val="2F33E7">
                  <a:alpha val="74901"/>
                </a:srgbClr>
              </a:gs>
              <a:gs pos="100000">
                <a:srgbClr val="AF8175">
                  <a:alpha val="47843"/>
                </a:srgbClr>
              </a:gs>
            </a:gsLst>
            <a:lin ang="13800001"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40" name="Google Shape;140;p5"/>
          <p:cNvSpPr/>
          <p:nvPr/>
        </p:nvSpPr>
        <p:spPr>
          <a:xfrm rot="10800000">
            <a:off x="-4" y="456773"/>
            <a:ext cx="12191999" cy="6400800"/>
          </a:xfrm>
          <a:prstGeom prst="rect">
            <a:avLst/>
          </a:prstGeom>
          <a:gradFill>
            <a:gsLst>
              <a:gs pos="0">
                <a:srgbClr val="2F33E7">
                  <a:alpha val="36862"/>
                </a:srgbClr>
              </a:gs>
              <a:gs pos="92000">
                <a:srgbClr val="E75129">
                  <a:alpha val="74901"/>
                </a:srgbClr>
              </a:gs>
              <a:gs pos="100000">
                <a:srgbClr val="E75129">
                  <a:alpha val="74901"/>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41" name="Google Shape;141;p5"/>
          <p:cNvSpPr/>
          <p:nvPr/>
        </p:nvSpPr>
        <p:spPr>
          <a:xfrm flipH="1" rot="10800000">
            <a:off x="-2" y="0"/>
            <a:ext cx="6096001" cy="6858000"/>
          </a:xfrm>
          <a:prstGeom prst="rect">
            <a:avLst/>
          </a:prstGeom>
          <a:gradFill>
            <a:gsLst>
              <a:gs pos="0">
                <a:srgbClr val="E75129">
                  <a:alpha val="60784"/>
                </a:srgbClr>
              </a:gs>
              <a:gs pos="13000">
                <a:srgbClr val="E75129">
                  <a:alpha val="60784"/>
                </a:srgbClr>
              </a:gs>
              <a:gs pos="99000">
                <a:schemeClr val="accent4"/>
              </a:gs>
              <a:gs pos="100000">
                <a:schemeClr val="accent4"/>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42" name="Google Shape;142;p5"/>
          <p:cNvSpPr txBox="1"/>
          <p:nvPr/>
        </p:nvSpPr>
        <p:spPr>
          <a:xfrm>
            <a:off x="741165" y="391960"/>
            <a:ext cx="10614211" cy="808247"/>
          </a:xfrm>
          <a:prstGeom prst="rect">
            <a:avLst/>
          </a:prstGeom>
          <a:noFill/>
          <a:ln>
            <a:noFill/>
          </a:ln>
        </p:spPr>
        <p:txBody>
          <a:bodyPr anchorCtr="0" anchor="b" bIns="0" lIns="0" spcFirstLastPara="1" rIns="0" wrap="square" tIns="0">
            <a:normAutofit/>
          </a:bodyPr>
          <a:lstStyle/>
          <a:p>
            <a:pPr indent="0" lvl="0" marL="0" marR="0" rtl="0" algn="ctr">
              <a:spcBef>
                <a:spcPts val="0"/>
              </a:spcBef>
              <a:spcAft>
                <a:spcPts val="0"/>
              </a:spcAft>
              <a:buNone/>
            </a:pPr>
            <a:r>
              <a:rPr b="1" lang="en-US" sz="3600">
                <a:solidFill>
                  <a:schemeClr val="lt1"/>
                </a:solidFill>
              </a:rPr>
              <a:t>HORSESHOE OVER THE DOOR</a:t>
            </a:r>
            <a:endParaRPr b="1" sz="3600" cap="none">
              <a:solidFill>
                <a:schemeClr val="lt1"/>
              </a:solidFill>
              <a:latin typeface="Arial"/>
              <a:ea typeface="Arial"/>
              <a:cs typeface="Arial"/>
              <a:sym typeface="Arial"/>
            </a:endParaRPr>
          </a:p>
        </p:txBody>
      </p:sp>
      <p:sp>
        <p:nvSpPr>
          <p:cNvPr id="143" name="Google Shape;143;p5"/>
          <p:cNvSpPr/>
          <p:nvPr/>
        </p:nvSpPr>
        <p:spPr>
          <a:xfrm flipH="1" rot="-5400000">
            <a:off x="4063256" y="400727"/>
            <a:ext cx="4065484" cy="8849062"/>
          </a:xfrm>
          <a:custGeom>
            <a:rect b="b" l="l" r="r" t="t"/>
            <a:pathLst>
              <a:path extrusionOk="0" h="8849062" w="4065484">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a:gsLst>
              <a:gs pos="0">
                <a:srgbClr val="68A4EF">
                  <a:alpha val="2745"/>
                </a:srgbClr>
              </a:gs>
              <a:gs pos="7000">
                <a:srgbClr val="68A4EF">
                  <a:alpha val="2745"/>
                </a:srgbClr>
              </a:gs>
              <a:gs pos="100000">
                <a:srgbClr val="FFFFFF">
                  <a:alpha val="15686"/>
                </a:srgbClr>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Sterta przewężeń wokół metalu na trawie" id="144" name="Google Shape;144;p5"/>
          <p:cNvPicPr preferRelativeResize="0"/>
          <p:nvPr>
            <p:ph idx="1" type="body"/>
          </p:nvPr>
        </p:nvPicPr>
        <p:blipFill rotWithShape="1">
          <a:blip r:embed="rId3">
            <a:alphaModFix/>
          </a:blip>
          <a:srcRect b="23890" l="0" r="1" t="6255"/>
          <a:stretch/>
        </p:blipFill>
        <p:spPr>
          <a:xfrm>
            <a:off x="2336221" y="3351745"/>
            <a:ext cx="7519558" cy="3506255"/>
          </a:xfrm>
          <a:prstGeom prst="rect">
            <a:avLst/>
          </a:prstGeom>
          <a:noFill/>
          <a:ln>
            <a:noFill/>
          </a:ln>
        </p:spPr>
      </p:pic>
      <p:sp>
        <p:nvSpPr>
          <p:cNvPr id="145" name="Google Shape;145;p5"/>
          <p:cNvSpPr txBox="1"/>
          <p:nvPr/>
        </p:nvSpPr>
        <p:spPr>
          <a:xfrm>
            <a:off x="2030485" y="1381981"/>
            <a:ext cx="6240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FFFFFF"/>
                </a:solidFill>
              </a:rPr>
              <a:t>is supposed to stop the demons</a:t>
            </a:r>
            <a:endParaRPr sz="2000">
              <a:solidFill>
                <a:srgbClr val="FFFFFF"/>
              </a:solidFill>
              <a:latin typeface="Arial"/>
              <a:ea typeface="Arial"/>
              <a:cs typeface="Arial"/>
              <a:sym typeface="Arial"/>
            </a:endParaRPr>
          </a:p>
        </p:txBody>
      </p:sp>
      <p:sp>
        <p:nvSpPr>
          <p:cNvPr id="146" name="Google Shape;146;p5"/>
          <p:cNvSpPr txBox="1"/>
          <p:nvPr/>
        </p:nvSpPr>
        <p:spPr>
          <a:xfrm>
            <a:off x="6455492" y="1782103"/>
            <a:ext cx="59538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FFFF"/>
                </a:solidFill>
              </a:rPr>
              <a:t>T</a:t>
            </a:r>
            <a:r>
              <a:rPr b="1" lang="en-US" sz="1800">
                <a:solidFill>
                  <a:srgbClr val="FFFFFF"/>
                </a:solidFill>
                <a:latin typeface="Arial"/>
                <a:ea typeface="Arial"/>
                <a:cs typeface="Arial"/>
                <a:sym typeface="Arial"/>
              </a:rPr>
              <a:t>he superstition comes from a time when iron was new and it was believed that ghosts fear iron.</a:t>
            </a:r>
            <a:endParaRPr b="1" sz="1800">
              <a:solidFill>
                <a:srgbClr val="FFFFFF"/>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1" lang="en-US" sz="1800">
                <a:solidFill>
                  <a:srgbClr val="FFFFFF"/>
                </a:solidFill>
                <a:latin typeface="Arial"/>
                <a:ea typeface="Arial"/>
                <a:cs typeface="Arial"/>
                <a:sym typeface="Arial"/>
              </a:rPr>
              <a:t>In addition, its form resembled a crescent - an ancient symbol of happiness and prosperity.</a:t>
            </a:r>
            <a:endParaRPr b="1" sz="1800">
              <a:solidFill>
                <a:srgbClr val="FFFFFF"/>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47" name="Google Shape;147;p5"/>
          <p:cNvSpPr txBox="1"/>
          <p:nvPr/>
        </p:nvSpPr>
        <p:spPr>
          <a:xfrm>
            <a:off x="290464" y="2495741"/>
            <a:ext cx="624004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000">
                <a:solidFill>
                  <a:srgbClr val="FFFF00"/>
                </a:solidFill>
              </a:rPr>
              <a:t>Better not to hang the horseshoe over</a:t>
            </a:r>
            <a:endParaRPr sz="2000">
              <a:solidFill>
                <a:srgbClr val="FFFF00"/>
              </a:solidFill>
            </a:endParaRPr>
          </a:p>
          <a:p>
            <a:pPr indent="0" lvl="0" marL="0" marR="0" rtl="0" algn="l">
              <a:spcBef>
                <a:spcPts val="0"/>
              </a:spcBef>
              <a:spcAft>
                <a:spcPts val="0"/>
              </a:spcAft>
              <a:buClr>
                <a:schemeClr val="dk1"/>
              </a:buClr>
              <a:buSzPts val="1100"/>
              <a:buFont typeface="Arial"/>
              <a:buNone/>
            </a:pPr>
            <a:r>
              <a:rPr lang="en-US" sz="2000">
                <a:solidFill>
                  <a:srgbClr val="FFFF00"/>
                </a:solidFill>
              </a:rPr>
              <a:t>the door, as it may injure the head if it falls.</a:t>
            </a:r>
            <a:endParaRPr sz="2000">
              <a:solidFill>
                <a:srgbClr val="FFFF00"/>
              </a:solidFill>
            </a:endParaRPr>
          </a:p>
          <a:p>
            <a:pPr indent="0" lvl="0" marL="0" marR="0" rtl="0" algn="l">
              <a:spcBef>
                <a:spcPts val="0"/>
              </a:spcBef>
              <a:spcAft>
                <a:spcPts val="0"/>
              </a:spcAft>
              <a:buNone/>
            </a:pPr>
            <a:r>
              <a:t/>
            </a:r>
            <a:endParaRPr sz="2000">
              <a:solidFill>
                <a:srgbClr val="FFFF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400"/>
                                        <p:tgtEl>
                                          <p:spTgt spid="142"/>
                                        </p:tgtEl>
                                        <p:attrNameLst>
                                          <p:attrName>ppt_x</p:attrName>
                                        </p:attrNameLst>
                                      </p:cBhvr>
                                      <p:tavLst>
                                        <p:tav fmla="" tm="0">
                                          <p:val>
                                            <p:strVal val="#ppt_x+1"/>
                                          </p:val>
                                        </p:tav>
                                        <p:tav fmla="" tm="100000">
                                          <p:val>
                                            <p:strVal val="#ppt_x"/>
                                          </p:val>
                                        </p:tav>
                                      </p:tavLst>
                                    </p:anim>
                                  </p:childTnLst>
                                </p:cTn>
                              </p:par>
                            </p:childTnLst>
                          </p:cTn>
                        </p:par>
                        <p:par>
                          <p:cTn fill="hold">
                            <p:stCondLst>
                              <p:cond delay="1400"/>
                            </p:stCondLst>
                            <p:childTnLst>
                              <p:par>
                                <p:cTn fill="hold" nodeType="afterEffect" presetClass="entr" presetID="2" presetSubtype="2">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ppt_x</p:attrName>
                                        </p:attrNameLst>
                                      </p:cBhvr>
                                      <p:tavLst>
                                        <p:tav fmla="" tm="0">
                                          <p:val>
                                            <p:strVal val="#ppt_x+1"/>
                                          </p:val>
                                        </p:tav>
                                        <p:tav fmla="" tm="100000">
                                          <p:val>
                                            <p:strVal val="#ppt_x"/>
                                          </p:val>
                                        </p:tav>
                                      </p:tavLst>
                                    </p:anim>
                                  </p:childTnLst>
                                </p:cTn>
                              </p:par>
                            </p:childTnLst>
                          </p:cTn>
                        </p:par>
                        <p:par>
                          <p:cTn fill="hold">
                            <p:stCondLst>
                              <p:cond delay="19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2000"/>
                                        <p:tgtEl>
                                          <p:spTgt spid="146"/>
                                        </p:tgtEl>
                                      </p:cBhvr>
                                    </p:animEffect>
                                  </p:childTnLst>
                                </p:cTn>
                              </p:par>
                            </p:childTnLst>
                          </p:cTn>
                        </p:par>
                        <p:par>
                          <p:cTn fill="hold">
                            <p:stCondLst>
                              <p:cond delay="440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6"/>
          <p:cNvSpPr/>
          <p:nvPr/>
        </p:nvSpPr>
        <p:spPr>
          <a:xfrm flipH="1" rot="10800000">
            <a:off x="0" y="6400799"/>
            <a:ext cx="12192000" cy="456773"/>
          </a:xfrm>
          <a:prstGeom prst="rect">
            <a:avLst/>
          </a:prstGeom>
          <a:gradFill>
            <a:gsLst>
              <a:gs pos="0">
                <a:srgbClr val="176BD5">
                  <a:alpha val="27843"/>
                </a:srgbClr>
              </a:gs>
              <a:gs pos="14000">
                <a:srgbClr val="176BD5">
                  <a:alpha val="27843"/>
                </a:srgbClr>
              </a:gs>
              <a:gs pos="100000">
                <a:srgbClr val="2F33E7">
                  <a:alpha val="84705"/>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3" name="Google Shape;153;p6"/>
          <p:cNvSpPr/>
          <p:nvPr/>
        </p:nvSpPr>
        <p:spPr>
          <a:xfrm flipH="1">
            <a:off x="4038600" y="6400799"/>
            <a:ext cx="8153398" cy="456772"/>
          </a:xfrm>
          <a:prstGeom prst="rect">
            <a:avLst/>
          </a:prstGeom>
          <a:gradFill>
            <a:gsLst>
              <a:gs pos="0">
                <a:srgbClr val="F0957D">
                  <a:alpha val="54901"/>
                </a:srgbClr>
              </a:gs>
              <a:gs pos="9000">
                <a:srgbClr val="F0957D">
                  <a:alpha val="54901"/>
                </a:srgbClr>
              </a:gs>
              <a:gs pos="99000">
                <a:schemeClr val="accent2"/>
              </a:gs>
              <a:gs pos="100000">
                <a:schemeClr val="accent2"/>
              </a:gs>
            </a:gsLst>
            <a:lin ang="14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4" name="Google Shape;154;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Drewniana skrzynka z różowymi i białymi kryształami solnymi w wannie przepełniającego się na drewnianej powierzchni" id="155" name="Google Shape;155;p6"/>
          <p:cNvPicPr preferRelativeResize="0"/>
          <p:nvPr>
            <p:ph idx="1" type="body"/>
          </p:nvPr>
        </p:nvPicPr>
        <p:blipFill rotWithShape="1">
          <a:blip r:embed="rId3">
            <a:alphaModFix/>
          </a:blip>
          <a:srcRect b="765" l="0" r="0" t="13263"/>
          <a:stretch/>
        </p:blipFill>
        <p:spPr>
          <a:xfrm>
            <a:off x="-90291" y="-336083"/>
            <a:ext cx="12191980" cy="6865514"/>
          </a:xfrm>
          <a:prstGeom prst="rect">
            <a:avLst/>
          </a:prstGeom>
          <a:noFill/>
          <a:ln>
            <a:noFill/>
          </a:ln>
        </p:spPr>
      </p:pic>
      <p:sp>
        <p:nvSpPr>
          <p:cNvPr id="156" name="Google Shape;156;p6"/>
          <p:cNvSpPr/>
          <p:nvPr/>
        </p:nvSpPr>
        <p:spPr>
          <a:xfrm>
            <a:off x="0" y="5690"/>
            <a:ext cx="9339206" cy="6858000"/>
          </a:xfrm>
          <a:prstGeom prst="rect">
            <a:avLst/>
          </a:prstGeom>
          <a:gradFill>
            <a:gsLst>
              <a:gs pos="0">
                <a:srgbClr val="000000">
                  <a:alpha val="0"/>
                </a:srgbClr>
              </a:gs>
              <a:gs pos="33000">
                <a:srgbClr val="000000">
                  <a:alpha val="20000"/>
                </a:srgbClr>
              </a:gs>
              <a:gs pos="58000">
                <a:srgbClr val="000000">
                  <a:alpha val="29803"/>
                </a:srgbClr>
              </a:gs>
              <a:gs pos="100000">
                <a:srgbClr val="000000">
                  <a:alpha val="29803"/>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7" name="Google Shape;157;p6"/>
          <p:cNvSpPr txBox="1"/>
          <p:nvPr>
            <p:ph type="title"/>
          </p:nvPr>
        </p:nvSpPr>
        <p:spPr>
          <a:xfrm>
            <a:off x="6622826" y="-529695"/>
            <a:ext cx="6053260" cy="1927695"/>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1"/>
              </a:buClr>
              <a:buSzPts val="3600"/>
              <a:buFont typeface="Arial"/>
              <a:buNone/>
            </a:pPr>
            <a:r>
              <a:rPr lang="en-US">
                <a:solidFill>
                  <a:schemeClr val="lt1"/>
                </a:solidFill>
                <a:latin typeface="Arial"/>
                <a:ea typeface="Arial"/>
                <a:cs typeface="Arial"/>
                <a:sym typeface="Arial"/>
              </a:rPr>
              <a:t>SPILLED SALT</a:t>
            </a:r>
            <a:endParaRPr sz="28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dk1"/>
              </a:buClr>
              <a:buSzPts val="2800"/>
              <a:buFont typeface="Gill Sans"/>
              <a:buNone/>
            </a:pPr>
            <a:r>
              <a:t/>
            </a:r>
            <a:endParaRPr sz="2800">
              <a:solidFill>
                <a:schemeClr val="lt1"/>
              </a:solidFill>
            </a:endParaRPr>
          </a:p>
        </p:txBody>
      </p:sp>
      <p:sp>
        <p:nvSpPr>
          <p:cNvPr id="158" name="Google Shape;158;p6"/>
          <p:cNvSpPr/>
          <p:nvPr/>
        </p:nvSpPr>
        <p:spPr>
          <a:xfrm flipH="1">
            <a:off x="0" y="6401916"/>
            <a:ext cx="12191998" cy="461774"/>
          </a:xfrm>
          <a:prstGeom prst="rect">
            <a:avLst/>
          </a:prstGeom>
          <a:gradFill>
            <a:gsLst>
              <a:gs pos="0">
                <a:schemeClr val="accent5"/>
              </a:gs>
              <a:gs pos="100000">
                <a:srgbClr val="F0957D">
                  <a:alpha val="58823"/>
                </a:srgbClr>
              </a:gs>
            </a:gsLst>
            <a:lin ang="15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9" name="Google Shape;159;p6"/>
          <p:cNvSpPr/>
          <p:nvPr/>
        </p:nvSpPr>
        <p:spPr>
          <a:xfrm flipH="1">
            <a:off x="8115300" y="6399291"/>
            <a:ext cx="4076698" cy="464399"/>
          </a:xfrm>
          <a:prstGeom prst="rect">
            <a:avLst/>
          </a:prstGeom>
          <a:gradFill>
            <a:gsLst>
              <a:gs pos="0">
                <a:srgbClr val="49119F">
                  <a:alpha val="60784"/>
                </a:srgbClr>
              </a:gs>
              <a:gs pos="19000">
                <a:srgbClr val="49119F">
                  <a:alpha val="60784"/>
                </a:srgbClr>
              </a:gs>
              <a:gs pos="99000">
                <a:srgbClr val="6217D5">
                  <a:alpha val="86666"/>
                </a:srgbClr>
              </a:gs>
              <a:gs pos="100000">
                <a:srgbClr val="6217D5">
                  <a:alpha val="86666"/>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0" name="Google Shape;160;p6"/>
          <p:cNvSpPr txBox="1"/>
          <p:nvPr/>
        </p:nvSpPr>
        <p:spPr>
          <a:xfrm>
            <a:off x="6622825" y="1217096"/>
            <a:ext cx="5343600" cy="1015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lt1"/>
                </a:solidFill>
              </a:rPr>
              <a:t>Throwing it over the left shoulder with the right hand is to create a magical barrier that is to protect us from evil.</a:t>
            </a:r>
            <a:endParaRPr b="1" sz="2000">
              <a:solidFill>
                <a:schemeClr val="lt1"/>
              </a:solidFill>
            </a:endParaRPr>
          </a:p>
        </p:txBody>
      </p:sp>
      <p:sp>
        <p:nvSpPr>
          <p:cNvPr id="161" name="Google Shape;161;p6"/>
          <p:cNvSpPr txBox="1"/>
          <p:nvPr/>
        </p:nvSpPr>
        <p:spPr>
          <a:xfrm>
            <a:off x="295791" y="4530038"/>
            <a:ext cx="11805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rPr>
              <a:t>The superstition is about 2,000 years old. The soldiers of the Roman Empire were paid with precious salt at that time (hence the word "salary" in many languages comes from salt (salaris, salary). Soldiers, however, often drank their salary in a pub - throwing a handful of salt on the table for the bartender. The drunk salt caused fights and marital quarrels  that is misfortune.</a:t>
            </a:r>
            <a:endParaRPr sz="1800">
              <a:solidFill>
                <a:schemeClr val="lt1"/>
              </a:solidFill>
            </a:endParaRPr>
          </a:p>
        </p:txBody>
      </p:sp>
      <p:sp>
        <p:nvSpPr>
          <p:cNvPr id="162" name="Google Shape;162;p6"/>
          <p:cNvSpPr txBox="1"/>
          <p:nvPr/>
        </p:nvSpPr>
        <p:spPr>
          <a:xfrm>
            <a:off x="480675" y="3295915"/>
            <a:ext cx="89079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rPr>
              <a:t>In fact, better protection will be given by sweeping the spilled salt, because if we slip on it, we can actually hurt ourselves.</a:t>
            </a:r>
            <a:br>
              <a:rPr b="1" lang="en-US" sz="1800">
                <a:solidFill>
                  <a:schemeClr val="lt1"/>
                </a:solidFill>
              </a:rPr>
            </a:br>
            <a:endParaRPr b="1" sz="18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2100"/>
                                        <p:tgtEl>
                                          <p:spTgt spid="157"/>
                                        </p:tgtEl>
                                        <p:attrNameLst>
                                          <p:attrName>ppt_x</p:attrName>
                                        </p:attrNameLst>
                                      </p:cBhvr>
                                      <p:tavLst>
                                        <p:tav fmla="" tm="0">
                                          <p:val>
                                            <p:strVal val="#ppt_x-1"/>
                                          </p:val>
                                        </p:tav>
                                        <p:tav fmla="" tm="100000">
                                          <p:val>
                                            <p:strVal val="#ppt_x"/>
                                          </p:val>
                                        </p:tav>
                                      </p:tavLst>
                                    </p:anim>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2000"/>
                                        <p:tgtEl>
                                          <p:spTgt spid="155"/>
                                        </p:tgtEl>
                                      </p:cBhvr>
                                    </p:animEffect>
                                  </p:childTnLst>
                                </p:cTn>
                              </p:par>
                            </p:childTnLst>
                          </p:cTn>
                        </p:par>
                        <p:par>
                          <p:cTn fill="hold">
                            <p:stCondLst>
                              <p:cond delay="4100"/>
                            </p:stCondLst>
                            <p:childTnLst>
                              <p:par>
                                <p:cTn fill="hold" nodeType="afterEffect" presetClass="entr" presetID="2" presetSubtype="8">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700"/>
                                        <p:tgtEl>
                                          <p:spTgt spid="160"/>
                                        </p:tgtEl>
                                        <p:attrNameLst>
                                          <p:attrName>ppt_x</p:attrName>
                                        </p:attrNameLst>
                                      </p:cBhvr>
                                      <p:tavLst>
                                        <p:tav fmla="" tm="0">
                                          <p:val>
                                            <p:strVal val="#ppt_x-1"/>
                                          </p:val>
                                        </p:tav>
                                        <p:tav fmla="" tm="100000">
                                          <p:val>
                                            <p:strVal val="#ppt_x"/>
                                          </p:val>
                                        </p:tav>
                                      </p:tavLst>
                                    </p:anim>
                                  </p:childTnLst>
                                </p:cTn>
                              </p:par>
                            </p:childTnLst>
                          </p:cTn>
                        </p:par>
                        <p:par>
                          <p:cTn fill="hold">
                            <p:stCondLst>
                              <p:cond delay="5800"/>
                            </p:stCondLst>
                            <p:childTnLst>
                              <p:par>
                                <p:cTn fill="hold" nodeType="afterEffect" presetClass="entr" presetID="2" presetSubtype="8">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400"/>
                                        <p:tgtEl>
                                          <p:spTgt spid="162"/>
                                        </p:tgtEl>
                                        <p:attrNameLst>
                                          <p:attrName>ppt_x</p:attrName>
                                        </p:attrNameLst>
                                      </p:cBhvr>
                                      <p:tavLst>
                                        <p:tav fmla="" tm="0">
                                          <p:val>
                                            <p:strVal val="#ppt_x-1"/>
                                          </p:val>
                                        </p:tav>
                                        <p:tav fmla="" tm="100000">
                                          <p:val>
                                            <p:strVal val="#ppt_x"/>
                                          </p:val>
                                        </p:tav>
                                      </p:tavLst>
                                    </p:anim>
                                  </p:childTnLst>
                                </p:cTn>
                              </p:par>
                            </p:childTnLst>
                          </p:cTn>
                        </p:par>
                        <p:par>
                          <p:cTn fill="hold">
                            <p:stCondLst>
                              <p:cond delay="7200"/>
                            </p:stCondLst>
                            <p:childTnLst>
                              <p:par>
                                <p:cTn fill="hold" nodeType="afterEffect" presetClass="entr" presetID="2" presetSubtype="8">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2000"/>
                                        <p:tgtEl>
                                          <p:spTgt spid="16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68" name="Google Shape;168;p7"/>
          <p:cNvSpPr txBox="1"/>
          <p:nvPr>
            <p:ph type="title"/>
          </p:nvPr>
        </p:nvSpPr>
        <p:spPr>
          <a:xfrm>
            <a:off x="1178000" y="1930888"/>
            <a:ext cx="5359500" cy="1560000"/>
          </a:xfrm>
          <a:prstGeom prst="rect">
            <a:avLst/>
          </a:prstGeom>
          <a:noFill/>
          <a:ln>
            <a:noFill/>
          </a:ln>
        </p:spPr>
        <p:txBody>
          <a:bodyPr anchorCtr="0" anchor="b" bIns="0" lIns="0" spcFirstLastPara="1" rIns="0" wrap="square" tIns="0">
            <a:normAutofit fontScale="90000"/>
          </a:bodyPr>
          <a:lstStyle/>
          <a:p>
            <a:pPr indent="0" lvl="0" marL="0" rtl="0" algn="ctr">
              <a:lnSpc>
                <a:spcPct val="90000"/>
              </a:lnSpc>
              <a:spcBef>
                <a:spcPts val="0"/>
              </a:spcBef>
              <a:spcAft>
                <a:spcPts val="0"/>
              </a:spcAft>
              <a:buClr>
                <a:schemeClr val="dk1"/>
              </a:buClr>
              <a:buSzPct val="30555"/>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30555"/>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30555"/>
              <a:buFont typeface="Arial"/>
              <a:buNone/>
            </a:pPr>
            <a:r>
              <a:rPr lang="en-US">
                <a:latin typeface="Arial"/>
                <a:ea typeface="Arial"/>
                <a:cs typeface="Arial"/>
                <a:sym typeface="Arial"/>
              </a:rPr>
              <a:t>"BLESS YOU!"</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30555"/>
              <a:buFont typeface="Arial"/>
              <a:buNone/>
            </a:pPr>
            <a:r>
              <a:rPr lang="en-US">
                <a:latin typeface="Arial"/>
                <a:ea typeface="Arial"/>
                <a:cs typeface="Arial"/>
                <a:sym typeface="Arial"/>
              </a:rPr>
              <a:t>AFTER A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30555"/>
              <a:buFont typeface="Arial"/>
              <a:buNone/>
            </a:pPr>
            <a:r>
              <a:rPr lang="en-US">
                <a:latin typeface="Arial"/>
                <a:ea typeface="Arial"/>
                <a:cs typeface="Arial"/>
                <a:sym typeface="Arial"/>
              </a:rPr>
              <a:t>SNEEZE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l">
              <a:lnSpc>
                <a:spcPct val="90000"/>
              </a:lnSpc>
              <a:spcBef>
                <a:spcPts val="0"/>
              </a:spcBef>
              <a:spcAft>
                <a:spcPts val="0"/>
              </a:spcAft>
              <a:buClr>
                <a:schemeClr val="dk1"/>
              </a:buClr>
              <a:buSzPct val="100000"/>
              <a:buFont typeface="Gill Sans"/>
              <a:buNone/>
            </a:pPr>
            <a:r>
              <a:t/>
            </a:r>
            <a:endParaRPr/>
          </a:p>
        </p:txBody>
      </p:sp>
      <p:sp>
        <p:nvSpPr>
          <p:cNvPr id="169" name="Google Shape;169;p7"/>
          <p:cNvSpPr txBox="1"/>
          <p:nvPr>
            <p:ph idx="1" type="body"/>
          </p:nvPr>
        </p:nvSpPr>
        <p:spPr>
          <a:xfrm>
            <a:off x="563930" y="4552302"/>
            <a:ext cx="7025544" cy="1870608"/>
          </a:xfrm>
          <a:prstGeom prst="rect">
            <a:avLst/>
          </a:prstGeom>
          <a:noFill/>
          <a:ln>
            <a:noFill/>
          </a:ln>
        </p:spPr>
        <p:txBody>
          <a:bodyPr anchorCtr="0" anchor="t" bIns="0" lIns="0" spcFirstLastPara="1" rIns="0" wrap="square" tIns="0">
            <a:normAutofit/>
          </a:bodyPr>
          <a:lstStyle/>
          <a:p>
            <a:pPr indent="0" lvl="0" marL="0" rtl="0" algn="l">
              <a:lnSpc>
                <a:spcPct val="120000"/>
              </a:lnSpc>
              <a:spcBef>
                <a:spcPts val="0"/>
              </a:spcBef>
              <a:spcAft>
                <a:spcPts val="0"/>
              </a:spcAft>
              <a:buClr>
                <a:srgbClr val="FF0000"/>
              </a:buClr>
              <a:buSzPts val="2400"/>
              <a:buNone/>
            </a:pPr>
            <a:r>
              <a:rPr lang="en-US" sz="2400">
                <a:latin typeface="Arial"/>
                <a:ea typeface="Arial"/>
                <a:cs typeface="Arial"/>
                <a:sym typeface="Arial"/>
              </a:rPr>
              <a:t>This superstition is very old. People believed that the human soul could escape when sneezed, and the wish for health repelled the demons.</a:t>
            </a:r>
            <a:endParaRPr sz="2400">
              <a:latin typeface="Arial"/>
              <a:ea typeface="Arial"/>
              <a:cs typeface="Arial"/>
              <a:sym typeface="Arial"/>
            </a:endParaRPr>
          </a:p>
        </p:txBody>
      </p:sp>
      <p:sp>
        <p:nvSpPr>
          <p:cNvPr id="170" name="Google Shape;170;p7"/>
          <p:cNvSpPr/>
          <p:nvPr/>
        </p:nvSpPr>
        <p:spPr>
          <a:xfrm flipH="1" rot="10800000">
            <a:off x="8115300" y="-4"/>
            <a:ext cx="4076699" cy="6858003"/>
          </a:xfrm>
          <a:prstGeom prst="rect">
            <a:avLst/>
          </a:prstGeom>
          <a:gradFill>
            <a:gsLst>
              <a:gs pos="0">
                <a:schemeClr val="accent6"/>
              </a:gs>
              <a:gs pos="8000">
                <a:schemeClr val="accent6"/>
              </a:gs>
              <a:gs pos="100000">
                <a:srgbClr val="2F33E7">
                  <a:alpha val="8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1" name="Google Shape;171;p7"/>
          <p:cNvSpPr/>
          <p:nvPr/>
        </p:nvSpPr>
        <p:spPr>
          <a:xfrm flipH="1" rot="5400000">
            <a:off x="6724863" y="1390436"/>
            <a:ext cx="6857572" cy="4076700"/>
          </a:xfrm>
          <a:prstGeom prst="rect">
            <a:avLst/>
          </a:prstGeom>
          <a:gradFill>
            <a:gsLst>
              <a:gs pos="0">
                <a:srgbClr val="176BD5">
                  <a:alpha val="12941"/>
                </a:srgbClr>
              </a:gs>
              <a:gs pos="99000">
                <a:srgbClr val="E75129">
                  <a:alpha val="51764"/>
                </a:srgbClr>
              </a:gs>
              <a:gs pos="100000">
                <a:srgbClr val="E75129">
                  <a:alpha val="51764"/>
                </a:srgbClr>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2" name="Google Shape;172;p7"/>
          <p:cNvSpPr/>
          <p:nvPr/>
        </p:nvSpPr>
        <p:spPr>
          <a:xfrm flipH="1" rot="5400000">
            <a:off x="6785110" y="1451112"/>
            <a:ext cx="6858001" cy="3955771"/>
          </a:xfrm>
          <a:prstGeom prst="rect">
            <a:avLst/>
          </a:prstGeom>
          <a:gradFill>
            <a:gsLst>
              <a:gs pos="0">
                <a:srgbClr val="6217D5">
                  <a:alpha val="0"/>
                </a:srgbClr>
              </a:gs>
              <a:gs pos="72000">
                <a:srgbClr val="744D43">
                  <a:alpha val="25882"/>
                </a:srgbClr>
              </a:gs>
              <a:gs pos="100000">
                <a:srgbClr val="744D43">
                  <a:alpha val="25882"/>
                </a:srgbClr>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Czat — wypełnione" id="173" name="Google Shape;173;p7"/>
          <p:cNvPicPr preferRelativeResize="0"/>
          <p:nvPr/>
        </p:nvPicPr>
        <p:blipFill rotWithShape="1">
          <a:blip r:embed="rId3">
            <a:alphaModFix/>
          </a:blip>
          <a:srcRect b="0" l="0" r="0" t="0"/>
          <a:stretch/>
        </p:blipFill>
        <p:spPr>
          <a:xfrm>
            <a:off x="7192373" y="1017811"/>
            <a:ext cx="4076701" cy="4076701"/>
          </a:xfrm>
          <a:prstGeom prst="rect">
            <a:avLst/>
          </a:prstGeom>
          <a:noFill/>
          <a:ln>
            <a:noFill/>
          </a:ln>
        </p:spPr>
      </p:pic>
      <p:sp>
        <p:nvSpPr>
          <p:cNvPr id="174" name="Google Shape;174;p7"/>
          <p:cNvSpPr txBox="1"/>
          <p:nvPr/>
        </p:nvSpPr>
        <p:spPr>
          <a:xfrm>
            <a:off x="8345461" y="2449298"/>
            <a:ext cx="2743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FF00"/>
                </a:solidFill>
              </a:rPr>
              <a:t>Achoo...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800"/>
                                        <p:tgtEl>
                                          <p:spTgt spid="168"/>
                                        </p:tgtEl>
                                        <p:attrNameLst>
                                          <p:attrName>ppt_x</p:attrName>
                                        </p:attrNameLst>
                                      </p:cBhvr>
                                      <p:tavLst>
                                        <p:tav fmla="" tm="0">
                                          <p:val>
                                            <p:strVal val="#ppt_x-1"/>
                                          </p:val>
                                        </p:tav>
                                        <p:tav fmla="" tm="100000">
                                          <p:val>
                                            <p:strVal val="#ppt_x"/>
                                          </p:val>
                                        </p:tav>
                                      </p:tavLst>
                                    </p:anim>
                                  </p:childTnLst>
                                </p:cTn>
                              </p:par>
                            </p:childTnLst>
                          </p:cTn>
                        </p:par>
                        <p:par>
                          <p:cTn fill="hold">
                            <p:stCondLst>
                              <p:cond delay="1800"/>
                            </p:stCondLst>
                            <p:childTnLst>
                              <p:par>
                                <p:cTn fill="hold" nodeType="after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200"/>
                                        <p:tgtEl>
                                          <p:spTgt spid="17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800"/>
                                        <p:tgtEl>
                                          <p:spTgt spid="16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80" name="Google Shape;180;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81" name="Google Shape;181;p8"/>
          <p:cNvSpPr txBox="1"/>
          <p:nvPr>
            <p:ph type="title"/>
          </p:nvPr>
        </p:nvSpPr>
        <p:spPr>
          <a:xfrm>
            <a:off x="914403" y="4996329"/>
            <a:ext cx="10943420" cy="1035982"/>
          </a:xfrm>
          <a:prstGeom prst="rect">
            <a:avLst/>
          </a:prstGeom>
          <a:noFill/>
          <a:ln>
            <a:noFill/>
          </a:ln>
        </p:spPr>
        <p:txBody>
          <a:bodyPr anchorCtr="0" anchor="t" bIns="0" lIns="0" spcFirstLastPara="1" rIns="0" wrap="square" tIns="0">
            <a:normAutofit/>
          </a:bodyPr>
          <a:lstStyle/>
          <a:p>
            <a:pPr indent="0" lvl="0" marL="0" rtl="0" algn="r">
              <a:lnSpc>
                <a:spcPct val="100000"/>
              </a:lnSpc>
              <a:spcBef>
                <a:spcPts val="0"/>
              </a:spcBef>
              <a:spcAft>
                <a:spcPts val="0"/>
              </a:spcAft>
              <a:buClr>
                <a:schemeClr val="dk1"/>
              </a:buClr>
              <a:buSzPts val="3600"/>
              <a:buFont typeface="Arial"/>
              <a:buNone/>
            </a:pPr>
            <a:r>
              <a:rPr lang="en-US">
                <a:latin typeface="Arial"/>
                <a:ea typeface="Arial"/>
                <a:cs typeface="Arial"/>
                <a:sym typeface="Arial"/>
              </a:rPr>
              <a:t>BROKEN MIRROR</a:t>
            </a:r>
            <a:endParaRPr>
              <a:latin typeface="Arial"/>
              <a:ea typeface="Arial"/>
              <a:cs typeface="Arial"/>
              <a:sym typeface="Arial"/>
            </a:endParaRPr>
          </a:p>
        </p:txBody>
      </p:sp>
      <p:sp>
        <p:nvSpPr>
          <p:cNvPr id="182" name="Google Shape;182;p8"/>
          <p:cNvSpPr txBox="1"/>
          <p:nvPr>
            <p:ph idx="1" type="body"/>
          </p:nvPr>
        </p:nvSpPr>
        <p:spPr>
          <a:xfrm>
            <a:off x="5549568" y="5572844"/>
            <a:ext cx="6185233" cy="715547"/>
          </a:xfrm>
          <a:prstGeom prst="rect">
            <a:avLst/>
          </a:prstGeom>
          <a:noFill/>
          <a:ln>
            <a:noFill/>
          </a:ln>
        </p:spPr>
        <p:txBody>
          <a:bodyPr anchorCtr="0" anchor="b" bIns="0" lIns="0" spcFirstLastPara="1" rIns="0" wrap="square" tIns="0">
            <a:normAutofit/>
          </a:bodyPr>
          <a:lstStyle/>
          <a:p>
            <a:pPr indent="0" lvl="0" marL="0" rtl="0" algn="r">
              <a:lnSpc>
                <a:spcPct val="120000"/>
              </a:lnSpc>
              <a:spcBef>
                <a:spcPts val="0"/>
              </a:spcBef>
              <a:spcAft>
                <a:spcPts val="0"/>
              </a:spcAft>
              <a:buClr>
                <a:srgbClr val="000000"/>
              </a:buClr>
              <a:buSzPts val="2800"/>
              <a:buNone/>
            </a:pPr>
            <a:r>
              <a:rPr lang="en-US" sz="2800">
                <a:solidFill>
                  <a:srgbClr val="000000"/>
                </a:solidFill>
                <a:latin typeface="Arial"/>
                <a:ea typeface="Arial"/>
                <a:cs typeface="Arial"/>
                <a:sym typeface="Arial"/>
              </a:rPr>
              <a:t>brings 7 years of bad luck</a:t>
            </a:r>
            <a:endParaRPr sz="2800">
              <a:solidFill>
                <a:srgbClr val="000000"/>
              </a:solidFill>
              <a:latin typeface="Arial"/>
              <a:ea typeface="Arial"/>
              <a:cs typeface="Arial"/>
              <a:sym typeface="Arial"/>
            </a:endParaRPr>
          </a:p>
        </p:txBody>
      </p:sp>
      <p:pic>
        <p:nvPicPr>
          <p:cNvPr descr="Zbite lustro – jak odczarować pecha i uwolnić się od ..." id="183" name="Google Shape;183;p8"/>
          <p:cNvPicPr preferRelativeResize="0"/>
          <p:nvPr/>
        </p:nvPicPr>
        <p:blipFill rotWithShape="1">
          <a:blip r:embed="rId3">
            <a:alphaModFix/>
          </a:blip>
          <a:srcRect b="1" l="0" r="11979" t="0"/>
          <a:stretch/>
        </p:blipFill>
        <p:spPr>
          <a:xfrm>
            <a:off x="4038600" y="-431"/>
            <a:ext cx="7696201" cy="4590360"/>
          </a:xfrm>
          <a:prstGeom prst="rect">
            <a:avLst/>
          </a:prstGeom>
          <a:noFill/>
          <a:ln>
            <a:noFill/>
          </a:ln>
        </p:spPr>
      </p:pic>
      <p:sp>
        <p:nvSpPr>
          <p:cNvPr id="184" name="Google Shape;184;p8"/>
          <p:cNvSpPr/>
          <p:nvPr/>
        </p:nvSpPr>
        <p:spPr>
          <a:xfrm flipH="1" rot="10800000">
            <a:off x="0" y="6400799"/>
            <a:ext cx="12191999" cy="457198"/>
          </a:xfrm>
          <a:prstGeom prst="rect">
            <a:avLst/>
          </a:prstGeom>
          <a:gradFill>
            <a:gsLst>
              <a:gs pos="0">
                <a:srgbClr val="49119F">
                  <a:alpha val="60784"/>
                </a:srgbClr>
              </a:gs>
              <a:gs pos="30000">
                <a:srgbClr val="2F33E7">
                  <a:alpha val="84705"/>
                </a:srgbClr>
              </a:gs>
              <a:gs pos="100000">
                <a:srgbClr val="2F33E7">
                  <a:alpha val="84705"/>
                </a:srgbClr>
              </a:gs>
            </a:gsLst>
            <a:lin ang="21000001"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85" name="Google Shape;185;p8"/>
          <p:cNvSpPr/>
          <p:nvPr/>
        </p:nvSpPr>
        <p:spPr>
          <a:xfrm flipH="1">
            <a:off x="4038600" y="6408742"/>
            <a:ext cx="8153398" cy="448830"/>
          </a:xfrm>
          <a:prstGeom prst="rect">
            <a:avLst/>
          </a:prstGeom>
          <a:gradFill>
            <a:gsLst>
              <a:gs pos="0">
                <a:srgbClr val="2F33E7">
                  <a:alpha val="0"/>
                </a:srgbClr>
              </a:gs>
              <a:gs pos="73000">
                <a:srgbClr val="E75129">
                  <a:alpha val="73725"/>
                </a:srgbClr>
              </a:gs>
              <a:gs pos="100000">
                <a:srgbClr val="E75129">
                  <a:alpha val="73725"/>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86" name="Google Shape;186;p8"/>
          <p:cNvSpPr txBox="1"/>
          <p:nvPr/>
        </p:nvSpPr>
        <p:spPr>
          <a:xfrm>
            <a:off x="257400" y="1949774"/>
            <a:ext cx="39333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1" lang="en-US" sz="1800" u="sng">
                <a:solidFill>
                  <a:srgbClr val="FF0000"/>
                </a:solidFill>
                <a:latin typeface="Arial"/>
                <a:ea typeface="Arial"/>
                <a:cs typeface="Arial"/>
                <a:sym typeface="Arial"/>
              </a:rPr>
            </a:br>
            <a:r>
              <a:rPr b="1" lang="en-US" sz="1800">
                <a:solidFill>
                  <a:schemeClr val="dk1"/>
                </a:solidFill>
                <a:latin typeface="Arial"/>
                <a:ea typeface="Arial"/>
                <a:cs typeface="Arial"/>
                <a:sym typeface="Arial"/>
              </a:rPr>
              <a:t>The superstition comes from time</a:t>
            </a:r>
            <a:endParaRPr b="1" sz="1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1" lang="en-US" sz="1800">
                <a:solidFill>
                  <a:schemeClr val="dk1"/>
                </a:solidFill>
                <a:latin typeface="Arial"/>
                <a:ea typeface="Arial"/>
                <a:cs typeface="Arial"/>
                <a:sym typeface="Arial"/>
              </a:rPr>
              <a:t>when the Romans believed in the seven-year period of body renewal and the mirror image is the image of the soul.</a:t>
            </a:r>
            <a:endParaRPr b="1" sz="1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b="1" lang="en-US" sz="1800">
                <a:solidFill>
                  <a:schemeClr val="dk1"/>
                </a:solidFill>
                <a:latin typeface="Arial"/>
                <a:ea typeface="Arial"/>
                <a:cs typeface="Arial"/>
                <a:sym typeface="Arial"/>
              </a:rPr>
              <a:t>Covering the mirrors in the house of the deceased prevents the deceased from taking the reflection of the living soul with him to the afterlife.</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u="sng">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2700"/>
                                        <p:tgtEl>
                                          <p:spTgt spid="181"/>
                                        </p:tgtEl>
                                        <p:attrNameLst>
                                          <p:attrName>ppt_x</p:attrName>
                                        </p:attrNameLst>
                                      </p:cBhvr>
                                      <p:tavLst>
                                        <p:tav fmla="" tm="0">
                                          <p:val>
                                            <p:strVal val="#ppt_x+1"/>
                                          </p:val>
                                        </p:tav>
                                        <p:tav fmla="" tm="100000">
                                          <p:val>
                                            <p:strVal val="#ppt_x"/>
                                          </p:val>
                                        </p:tav>
                                      </p:tavLst>
                                    </p:anim>
                                  </p:childTnLst>
                                </p:cTn>
                              </p:par>
                            </p:childTnLst>
                          </p:cTn>
                        </p:par>
                        <p:par>
                          <p:cTn fill="hold">
                            <p:stCondLst>
                              <p:cond delay="2700"/>
                            </p:stCondLst>
                            <p:childTnLst>
                              <p:par>
                                <p:cTn fill="hold" nodeType="afterEffect" presetClass="entr" presetID="2" presetSubtype="4">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 calcmode="lin" valueType="num">
                                      <p:cBhvr additive="base">
                                        <p:cTn dur="1400"/>
                                        <p:tgtEl>
                                          <p:spTgt spid="182">
                                            <p:txEl>
                                              <p:pRg end="0" st="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410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400"/>
                                        <p:tgtEl>
                                          <p:spTgt spid="183"/>
                                        </p:tgtEl>
                                      </p:cBhvr>
                                    </p:animEffect>
                                  </p:childTnLst>
                                </p:cTn>
                              </p:par>
                            </p:childTnLst>
                          </p:cTn>
                        </p:par>
                        <p:par>
                          <p:cTn fill="hold">
                            <p:stCondLst>
                              <p:cond delay="5500"/>
                            </p:stCondLst>
                            <p:childTnLst>
                              <p:par>
                                <p:cTn fill="hold" nodeType="after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2000"/>
                                        <p:tgtEl>
                                          <p:spTgt spid="18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9"/>
          <p:cNvSpPr txBox="1"/>
          <p:nvPr>
            <p:ph type="ctrTitle"/>
          </p:nvPr>
        </p:nvSpPr>
        <p:spPr>
          <a:xfrm>
            <a:off x="2195796" y="2198389"/>
            <a:ext cx="3121271" cy="817404"/>
          </a:xfrm>
          <a:prstGeom prst="rect">
            <a:avLst/>
          </a:prstGeom>
          <a:noFill/>
          <a:ln>
            <a:noFill/>
          </a:ln>
        </p:spPr>
        <p:txBody>
          <a:bodyPr anchorCtr="0" anchor="t" bIns="0" lIns="0" spcFirstLastPara="1" rIns="0" wrap="square" tIns="0">
            <a:normAutofit fontScale="90000"/>
          </a:bodyPr>
          <a:lstStyle/>
          <a:p>
            <a:pPr indent="0" lvl="0" marL="0" rtl="0" algn="ctr">
              <a:lnSpc>
                <a:spcPct val="100000"/>
              </a:lnSpc>
              <a:spcBef>
                <a:spcPts val="0"/>
              </a:spcBef>
              <a:spcAft>
                <a:spcPts val="0"/>
              </a:spcAft>
              <a:buClr>
                <a:schemeClr val="dk1"/>
              </a:buClr>
              <a:buSzPct val="100000"/>
              <a:buFont typeface="Arial"/>
              <a:buNone/>
            </a:pPr>
            <a:r>
              <a:rPr lang="en-US">
                <a:latin typeface="Arial"/>
                <a:ea typeface="Arial"/>
                <a:cs typeface="Arial"/>
                <a:sym typeface="Arial"/>
              </a:rPr>
              <a:t>THE END</a:t>
            </a:r>
            <a:br>
              <a:rPr lang="en-US">
                <a:latin typeface="Arial"/>
                <a:ea typeface="Arial"/>
                <a:cs typeface="Arial"/>
                <a:sym typeface="Arial"/>
              </a:rPr>
            </a:br>
            <a:endParaRPr>
              <a:latin typeface="Arial"/>
              <a:ea typeface="Arial"/>
              <a:cs typeface="Arial"/>
              <a:sym typeface="Arial"/>
            </a:endParaRPr>
          </a:p>
        </p:txBody>
      </p:sp>
      <p:pic>
        <p:nvPicPr>
          <p:cNvPr descr="무료 이미지 : 경치, 나무, 잔디, 습지, 구름, 하늘, 목초지, 햇빛, 아침, 호수, 전망, 강 ..." id="192" name="Google Shape;192;p9"/>
          <p:cNvPicPr preferRelativeResize="0"/>
          <p:nvPr/>
        </p:nvPicPr>
        <p:blipFill rotWithShape="1">
          <a:blip r:embed="rId3">
            <a:alphaModFix/>
          </a:blip>
          <a:srcRect b="0" l="27911" r="27911" t="0"/>
          <a:stretch/>
        </p:blipFill>
        <p:spPr>
          <a:xfrm>
            <a:off x="8093654" y="10"/>
            <a:ext cx="4099858" cy="68579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4000"/>
                                        <p:tgtEl>
                                          <p:spTgt spid="192"/>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3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radientRiseVTI">
  <a:themeElements>
    <a:clrScheme name="AnalogousFromRegularSeed_2SEEDS">
      <a:dk1>
        <a:srgbClr val="000000"/>
      </a:dk1>
      <a:lt1>
        <a:srgbClr val="FFFFFF"/>
      </a:lt1>
      <a:dk2>
        <a:srgbClr val="31201C"/>
      </a:dk2>
      <a:lt2>
        <a:srgbClr val="F0F1F3"/>
      </a:lt2>
      <a:accent1>
        <a:srgbClr val="D58F17"/>
      </a:accent1>
      <a:accent2>
        <a:srgbClr val="E75129"/>
      </a:accent2>
      <a:accent3>
        <a:srgbClr val="A3A91E"/>
      </a:accent3>
      <a:accent4>
        <a:srgbClr val="176BD5"/>
      </a:accent4>
      <a:accent5>
        <a:srgbClr val="2F33E7"/>
      </a:accent5>
      <a:accent6>
        <a:srgbClr val="6217D5"/>
      </a:accent6>
      <a:hlink>
        <a:srgbClr val="3F6F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2022-05-09T16:26:06Z</dcterms:created>
  <dc:creator>Mirosława Kaszubska</dc:creator>
</cp:coreProperties>
</file>