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Algerian" pitchFamily="82" charset="0"/>
      <p:regular r:id="rId10"/>
    </p:embeddedFont>
    <p:embeddedFont>
      <p:font typeface="Overlock" charset="0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864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8171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Znalezione obrazy dla zapytania kuchnia dawniej babc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79512"/>
            <a:ext cx="9144000" cy="907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Znalezione obrazy dla zapytania białe tł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9652" y="-67857"/>
            <a:ext cx="6264696" cy="698477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899592" y="0"/>
            <a:ext cx="7344816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gerian"/>
              <a:buNone/>
            </a:pPr>
            <a:r>
              <a:rPr lang="pl-PL">
                <a:latin typeface="Algerian"/>
                <a:ea typeface="Algerian"/>
                <a:cs typeface="Algerian"/>
                <a:sym typeface="Algerian"/>
              </a:rPr>
              <a:t>„Faworki”</a:t>
            </a:r>
            <a:endParaRPr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303548" y="1056929"/>
            <a:ext cx="6400800" cy="54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lang="pl-PL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Ingredients</a:t>
            </a:r>
            <a:r>
              <a:rPr lang="pl-PL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-"/>
            </a:pPr>
            <a:r>
              <a:rPr lang="pl-PL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pl-PL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cups</a:t>
            </a:r>
            <a:r>
              <a:rPr lang="pl-PL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pl-PL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flour</a:t>
            </a:r>
            <a:endParaRPr dirty="0"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-"/>
            </a:pPr>
            <a:r>
              <a:rPr lang="pl-PL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lang="pl-PL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yolks</a:t>
            </a:r>
            <a:endParaRPr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-"/>
            </a:pPr>
            <a:r>
              <a:rPr lang="pl-PL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pl-PL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tbsp</a:t>
            </a:r>
            <a:r>
              <a:rPr lang="pl-PL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pl-PL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spirit</a:t>
            </a:r>
            <a:endParaRPr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-"/>
            </a:pPr>
            <a:r>
              <a:rPr lang="pl-PL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½ </a:t>
            </a:r>
            <a:r>
              <a:rPr lang="pl-PL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cup</a:t>
            </a:r>
            <a:r>
              <a:rPr lang="pl-PL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sour</a:t>
            </a:r>
            <a:r>
              <a:rPr lang="pl-PL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cream</a:t>
            </a:r>
            <a:endParaRPr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-"/>
            </a:pPr>
            <a:r>
              <a:rPr lang="pl-PL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Vanilla</a:t>
            </a:r>
            <a:r>
              <a:rPr lang="pl-PL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sugar</a:t>
            </a:r>
            <a:endParaRPr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-"/>
            </a:pPr>
            <a:r>
              <a:rPr lang="pl-PL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l-PL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Lard</a:t>
            </a:r>
            <a:r>
              <a:rPr lang="pl-PL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pl-PL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frying</a:t>
            </a:r>
            <a:r>
              <a:rPr lang="pl-PL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l-PL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powdered</a:t>
            </a:r>
            <a:r>
              <a:rPr lang="pl-PL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sugar</a:t>
            </a:r>
            <a:r>
              <a:rPr lang="pl-PL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pl-PL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sprinkling</a:t>
            </a:r>
            <a:r>
              <a:rPr lang="pl-PL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pic>
        <p:nvPicPr>
          <p:cNvPr id="6" name="image14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24000" y="6328203"/>
            <a:ext cx="1874671" cy="548005"/>
          </a:xfrm>
          <a:prstGeom prst="rect">
            <a:avLst/>
          </a:prstGeom>
          <a:ln/>
        </p:spPr>
      </p:pic>
      <p:pic>
        <p:nvPicPr>
          <p:cNvPr id="7" name="Obraz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38850"/>
            <a:ext cx="916882" cy="837359"/>
          </a:xfrm>
          <a:prstGeom prst="rect">
            <a:avLst/>
          </a:prstGeom>
          <a:noFill/>
        </p:spPr>
      </p:pic>
      <p:pic>
        <p:nvPicPr>
          <p:cNvPr id="8" name="Obraz 7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225" y="5702531"/>
            <a:ext cx="1375776" cy="1221931"/>
          </a:xfrm>
          <a:prstGeom prst="rect">
            <a:avLst/>
          </a:prstGeom>
          <a:noFill/>
          <a:ln>
            <a:noFill/>
          </a:ln>
          <a:effectLst/>
          <a:scene3d>
            <a:camera prst="perspectiveAbove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560688" y="28828"/>
            <a:ext cx="8136904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We sift the flour and </a:t>
            </a:r>
            <a:r>
              <a:rPr lang="pl-PL" sz="4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mix </a:t>
            </a:r>
            <a:r>
              <a:rPr lang="pl-PL" sz="4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it with other </a:t>
            </a:r>
            <a:r>
              <a:rPr lang="pl-PL" sz="4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ingredients </a:t>
            </a:r>
            <a:r>
              <a:rPr lang="pl-PL" sz="4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to knead the flexible dough.</a:t>
            </a:r>
            <a:endParaRPr sz="44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93" name="Google Shape;93;p14" descr="https://scontent-waw1-1.xx.fbcdn.net/v/t1.15752-9/84005806_184505642792618_6031361357603930112_n.jpg?_nc_cat=101&amp;_nc_ohc=r91FR3QmUqIAX9KHzNa&amp;_nc_ht=scontent-waw1-1.xx&amp;oh=c32d2213638eb14a800f7adff15d1b31&amp;oe=5EC99A5B"/>
          <p:cNvPicPr preferRelativeResize="0"/>
          <p:nvPr/>
        </p:nvPicPr>
        <p:blipFill rotWithShape="1">
          <a:blip r:embed="rId3">
            <a:alphaModFix/>
          </a:blip>
          <a:srcRect l="15359" t="11593" b="19873"/>
          <a:stretch/>
        </p:blipFill>
        <p:spPr>
          <a:xfrm>
            <a:off x="2267744" y="2384797"/>
            <a:ext cx="4896544" cy="4156833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94" name="Google Shape;94;p14" descr="https://scontent-waw1-1.xx.fbcdn.net/v/t1.15752-9/83982378_178212170120537_8254829565550002176_n.jpg?_nc_cat=106&amp;_nc_ohc=dut58w7tWlgAX-w9K0z&amp;_nc_ht=scontent-waw1-1.xx&amp;oh=3df49e1e6986583882362a57c84f56af&amp;oe=5ED775EA"/>
          <p:cNvPicPr preferRelativeResize="0"/>
          <p:nvPr/>
        </p:nvPicPr>
        <p:blipFill rotWithShape="1">
          <a:blip r:embed="rId4">
            <a:alphaModFix/>
          </a:blip>
          <a:srcRect b="25555"/>
          <a:stretch/>
        </p:blipFill>
        <p:spPr>
          <a:xfrm>
            <a:off x="6588224" y="1630203"/>
            <a:ext cx="2257224" cy="2240511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95" name="Google Shape;95;p14" descr="https://scontent-waw1-1.xx.fbcdn.net/v/t1.15752-9/84553450_499449964047424_4288555120280469504_n.jpg?_nc_cat=104&amp;_nc_ohc=rMvR5qeyqt8AX_3pdgI&amp;_nc_ht=scontent-waw1-1.xx&amp;oh=fd3a3476d3ae648dac62526496ec2a6e&amp;oe=5ED2363D"/>
          <p:cNvPicPr preferRelativeResize="0"/>
          <p:nvPr/>
        </p:nvPicPr>
        <p:blipFill rotWithShape="1">
          <a:blip r:embed="rId5">
            <a:alphaModFix/>
          </a:blip>
          <a:srcRect t="13306" r="13979"/>
          <a:stretch/>
        </p:blipFill>
        <p:spPr>
          <a:xfrm>
            <a:off x="179512" y="1772816"/>
            <a:ext cx="2448272" cy="2572014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467544" y="116632"/>
            <a:ext cx="828092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Then, beat it with a wooden roller and roll it up, repeat this action until air bubbles appear.</a:t>
            </a:r>
            <a:endParaRPr sz="44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01" name="Google Shape;101;p15" descr="https://scontent-waw1-1.xx.fbcdn.net/v/t1.15752-9/83975922_684228985654744_3132671428269178880_n.jpg?_nc_cat=106&amp;_nc_ohc=SbNzajJ8z0oAX_c2ueu&amp;_nc_ht=scontent-waw1-1.xx&amp;oh=4357efc34080b11a5fb6dc23bb94967d&amp;oe=5EC53705"/>
          <p:cNvPicPr preferRelativeResize="0"/>
          <p:nvPr/>
        </p:nvPicPr>
        <p:blipFill rotWithShape="1">
          <a:blip r:embed="rId3">
            <a:alphaModFix/>
          </a:blip>
          <a:srcRect t="31156" r="17677" b="15032"/>
          <a:stretch/>
        </p:blipFill>
        <p:spPr>
          <a:xfrm rot="-723297">
            <a:off x="5943969" y="2483052"/>
            <a:ext cx="2748540" cy="2395471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02" name="Google Shape;102;p15" descr="https://scontent-waw1-1.xx.fbcdn.net/v/t1.15752-9/83879758_179588590060913_1355249975038050304_n.jpg?_nc_cat=103&amp;_nc_ohc=T6Sz1TFmCx0AX_L4lB8&amp;_nc_ht=scontent-waw1-1.xx&amp;oh=554a8c00cd0cbcd86a11607ce070790e&amp;oe=5EBB238A"/>
          <p:cNvPicPr preferRelativeResize="0"/>
          <p:nvPr/>
        </p:nvPicPr>
        <p:blipFill rotWithShape="1">
          <a:blip r:embed="rId4">
            <a:alphaModFix/>
          </a:blip>
          <a:srcRect t="61598"/>
          <a:stretch/>
        </p:blipFill>
        <p:spPr>
          <a:xfrm rot="570111">
            <a:off x="163113" y="3168178"/>
            <a:ext cx="5584693" cy="2859452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386217" y="28828"/>
            <a:ext cx="8208912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D</a:t>
            </a:r>
            <a:r>
              <a:rPr lang="pl-PL" sz="4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i</a:t>
            </a:r>
            <a:r>
              <a:rPr lang="pl-PL" sz="4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vide the dough into parts and roll thin patties.</a:t>
            </a:r>
            <a:endParaRPr sz="44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08" name="Google Shape;108;p16" descr="https://scontent-waw1-1.xx.fbcdn.net/v/t1.15752-9/84333670_198922487967078_3754470495299305472_n.jpg?_nc_cat=109&amp;_nc_ohc=3ZKE9rbl_XcAX_KWeZF&amp;_nc_ht=scontent-waw1-1.xx&amp;oh=0c5bc4e5fd5c426efded1e0125e44ab8&amp;oe=5ECE498C"/>
          <p:cNvPicPr preferRelativeResize="0"/>
          <p:nvPr/>
        </p:nvPicPr>
        <p:blipFill rotWithShape="1">
          <a:blip r:embed="rId3">
            <a:alphaModFix/>
          </a:blip>
          <a:srcRect t="40140"/>
          <a:stretch/>
        </p:blipFill>
        <p:spPr>
          <a:xfrm>
            <a:off x="1187624" y="1595163"/>
            <a:ext cx="6372708" cy="4930181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/>
        </p:nvSpPr>
        <p:spPr>
          <a:xfrm>
            <a:off x="322516" y="0"/>
            <a:ext cx="8821483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</a:t>
            </a:r>
            <a:r>
              <a:rPr lang="pl-PL" sz="4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ut each cake into thin strips making an incision on each one and rewinding it as in the picture.</a:t>
            </a:r>
            <a:endParaRPr sz="44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14" name="Google Shape;114;p17" descr="https://scontent-waw1-1.xx.fbcdn.net/v/t1.15752-9/83877436_218727955814498_6709709158054100992_n.jpg?_nc_cat=100&amp;_nc_ohc=hBfcPJfQGXcAX-seTUg&amp;_nc_ht=scontent-waw1-1.xx&amp;oh=56cbd94a51dcdd4c2a065d3b378ae245&amp;oe=5ECA734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83370">
            <a:off x="510688" y="2560844"/>
            <a:ext cx="3032903" cy="4043871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15" name="Google Shape;115;p17" descr="https://scontent-waw1-1.xx.fbcdn.net/v/t1.15752-9/84068769_790029211489974_4656645590053027840_n.jpg?_nc_cat=100&amp;_nc_ohc=prAGNGX-6rcAX_72MFG&amp;_nc_ht=scontent-waw1-1.xx&amp;oh=01dcd8a3903c81c83281f1db6e44ba90&amp;oe=5EC25DF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10347">
            <a:off x="5157874" y="2533101"/>
            <a:ext cx="2978160" cy="3970879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cxnSp>
        <p:nvCxnSpPr>
          <p:cNvPr id="116" name="Google Shape;116;p17"/>
          <p:cNvCxnSpPr/>
          <p:nvPr/>
        </p:nvCxnSpPr>
        <p:spPr>
          <a:xfrm>
            <a:off x="3851920" y="3674203"/>
            <a:ext cx="864000" cy="6189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/>
        </p:nvSpPr>
        <p:spPr>
          <a:xfrm>
            <a:off x="242200" y="28828"/>
            <a:ext cx="865027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„Faworki” deep fry then sprinkle with powdered sugar and it’s ready!</a:t>
            </a:r>
            <a:endParaRPr sz="44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22" name="Google Shape;122;p18" descr="https://scontent-waw1-1.xx.fbcdn.net/v/t1.15752-9/84308812_644666022937710_146416994193768448_n.jpg?_nc_cat=100&amp;_nc_ohc=gF1PaPMrwTAAX_w3ygx&amp;_nc_ht=scontent-waw1-1.xx&amp;oh=e47652fff2cb11a2699eeff14841e4ab&amp;oe=5EC813B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12032">
            <a:off x="741344" y="1730493"/>
            <a:ext cx="3457140" cy="4609520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23" name="Google Shape;123;p18" descr="https://scontent-waw1-1.xx.fbcdn.net/v/t1.15752-9/83977910_115755559855987_7218577561889013760_n.jpg?_nc_cat=102&amp;_nc_ohc=-Lu2RWJmVJcAX-0ryFL&amp;_nc_ht=scontent-waw1-1.xx&amp;oh=6c939bfc601d0520d55ccd04c8d4094b&amp;oe=5ECE6622"/>
          <p:cNvPicPr preferRelativeResize="0"/>
          <p:nvPr/>
        </p:nvPicPr>
        <p:blipFill rotWithShape="1">
          <a:blip r:embed="rId4">
            <a:alphaModFix/>
          </a:blip>
          <a:srcRect l="28453" t="11174" b="7792"/>
          <a:stretch/>
        </p:blipFill>
        <p:spPr>
          <a:xfrm rot="370798">
            <a:off x="5297888" y="1737826"/>
            <a:ext cx="3125663" cy="4720153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 descr="https://scontent-waw1-1.xx.fbcdn.net/v/t1.15752-9/84300365_603941173513810_7570963745736753152_n.jpg?_nc_cat=105&amp;_nc_ohc=EV8ZgbVUE1AAX_OyKEq&amp;_nc_ht=scontent-waw1-1.xx&amp;oh=ecdd6195715b6b25c90687c2710c864b&amp;oe=5ED98E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12913">
            <a:off x="296508" y="1696654"/>
            <a:ext cx="4010295" cy="3007721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29" name="Google Shape;129;p19" descr="https://scontent-waw1-1.xx.fbcdn.net/v/t1.15752-9/83895376_182832972820739_5945326612839923712_n.jpg?_nc_cat=103&amp;_nc_ohc=RiDuz_NZ5igAX8pcEGY&amp;_nc_ht=scontent-waw1-1.xx&amp;oh=0ae41d5ff34f7f06d7f197d14a4cc958&amp;oe=5ED3CA4B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01107">
            <a:off x="3835450" y="379920"/>
            <a:ext cx="4499992" cy="5999990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112</Words>
  <Application>Microsoft Office PowerPoint</Application>
  <PresentationFormat>On-screen Show (4:3)</PresentationFormat>
  <Paragraphs>13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Algerian</vt:lpstr>
      <vt:lpstr>Overlock</vt:lpstr>
      <vt:lpstr>Calibri</vt:lpstr>
      <vt:lpstr>Motyw pakietu Office</vt:lpstr>
      <vt:lpstr>„Faworki”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„Faworki”</dc:title>
  <dc:creator>ZS</dc:creator>
  <cp:lastModifiedBy>ana tudor</cp:lastModifiedBy>
  <cp:revision>2</cp:revision>
  <dcterms:modified xsi:type="dcterms:W3CDTF">2020-03-04T18:29:55Z</dcterms:modified>
</cp:coreProperties>
</file>