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gAJ5O7Hibly0R5VsxiVDuRKLrd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 flipH="1" rot="10800000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19"/>
          <p:cNvSpPr/>
          <p:nvPr/>
        </p:nvSpPr>
        <p:spPr>
          <a:xfrm flipH="1" rot="10800000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19"/>
          <p:cNvSpPr/>
          <p:nvPr/>
        </p:nvSpPr>
        <p:spPr>
          <a:xfrm flipH="1" rot="10800000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19"/>
          <p:cNvSpPr/>
          <p:nvPr/>
        </p:nvSpPr>
        <p:spPr>
          <a:xfrm flipH="1" rot="10800000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19"/>
          <p:cNvSpPr/>
          <p:nvPr/>
        </p:nvSpPr>
        <p:spPr>
          <a:xfrm flipH="1" rot="10800000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19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19"/>
          <p:cNvSpPr/>
          <p:nvPr/>
        </p:nvSpPr>
        <p:spPr>
          <a:xfrm flipH="1" rot="10800000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19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19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FF004C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FF004C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3" type="body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4" type="body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8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8"/>
          <p:cNvSpPr/>
          <p:nvPr/>
        </p:nvSpPr>
        <p:spPr>
          <a:xfrm flipH="1" rot="10800000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pl-PL"/>
              <a:t>Encyclopedia of health</a:t>
            </a:r>
            <a:endParaRPr/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/>
              <a:t>Set of grandmothers’ recipies</a:t>
            </a:r>
            <a:endParaRPr/>
          </a:p>
        </p:txBody>
      </p:sp>
      <p:pic>
        <p:nvPicPr>
          <p:cNvPr id="110" name="Google Shape;11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574" y="5358526"/>
            <a:ext cx="1371076" cy="134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325" y="5901600"/>
            <a:ext cx="3639823" cy="8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275" y="4608500"/>
            <a:ext cx="2966047" cy="209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539552" y="76470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pl-PL"/>
              <a:t>Ginger lemon honey tea</a:t>
            </a:r>
            <a:endParaRPr/>
          </a:p>
        </p:txBody>
      </p:sp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4860032" y="2780928"/>
            <a:ext cx="4402832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Remedy for: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sore throat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cold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cough 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179512" y="6093296"/>
            <a:ext cx="54726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https://pl.pinterest.com/pin/540994973984925202/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83fbd5f0a247c6ac0168c2de7fa354a0.jpg" id="174" name="Google Shape;174;p10"/>
          <p:cNvPicPr preferRelativeResize="0"/>
          <p:nvPr/>
        </p:nvPicPr>
        <p:blipFill rotWithShape="1">
          <a:blip r:embed="rId3">
            <a:alphaModFix/>
          </a:blip>
          <a:srcRect b="30050" l="0" r="13251" t="0"/>
          <a:stretch/>
        </p:blipFill>
        <p:spPr>
          <a:xfrm>
            <a:off x="179512" y="1916832"/>
            <a:ext cx="5234863" cy="422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Ginger lemon honey tea</a:t>
            </a:r>
            <a:endParaRPr sz="2000"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Ingredients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Glass of tea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2 cm of ginger root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½ lime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2 tablespoons of honey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Ginger lemon honey tea</a:t>
            </a:r>
            <a:endParaRPr sz="2000"/>
          </a:p>
        </p:txBody>
      </p:sp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4078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Brew the tea.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After it is colled down squizze into it lemon juice and add honey.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Peel the ginger, slize it into half and press it out, to your tea, using  the garlic press.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Mix the tea.</a:t>
            </a:r>
            <a:endParaRPr/>
          </a:p>
          <a:p>
            <a:pPr indent="-3365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467544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Ginger lemon honey tea</a:t>
            </a:r>
            <a:endParaRPr sz="2000"/>
          </a:p>
        </p:txBody>
      </p:sp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323528" y="1628800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Serve the tea when its warm</a:t>
            </a:r>
            <a:endParaRPr/>
          </a:p>
          <a:p>
            <a:pPr indent="-782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rezentacja marilka.jpg" id="193" name="Google Shape;193;p13"/>
          <p:cNvPicPr preferRelativeResize="0"/>
          <p:nvPr/>
        </p:nvPicPr>
        <p:blipFill rotWithShape="1">
          <a:blip r:embed="rId3">
            <a:alphaModFix/>
          </a:blip>
          <a:srcRect b="10100" l="2401" r="5201" t="6951"/>
          <a:stretch/>
        </p:blipFill>
        <p:spPr>
          <a:xfrm>
            <a:off x="2699792" y="2276872"/>
            <a:ext cx="3528392" cy="422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/>
          <p:nvPr/>
        </p:nvSpPr>
        <p:spPr>
          <a:xfrm>
            <a:off x="2627784" y="6453336"/>
            <a:ext cx="38164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https://detoxinista.com/ginger-tea/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pl-PL"/>
              <a:t>Marjoram tea</a:t>
            </a:r>
            <a:endParaRPr/>
          </a:p>
        </p:txBody>
      </p:sp>
      <p:sp>
        <p:nvSpPr>
          <p:cNvPr id="200" name="Google Shape;200;p14"/>
          <p:cNvSpPr txBox="1"/>
          <p:nvPr>
            <p:ph idx="1" type="body"/>
          </p:nvPr>
        </p:nvSpPr>
        <p:spPr>
          <a:xfrm>
            <a:off x="3851920" y="2708920"/>
            <a:ext cx="5184576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Stimulates digestion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Relieves: 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pl-PL"/>
              <a:t>body pain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pl-PL"/>
              <a:t>the symptoms of runny nose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marjoram-1024x679.jpg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27935" t="0"/>
          <a:stretch/>
        </p:blipFill>
        <p:spPr>
          <a:xfrm>
            <a:off x="395536" y="2204864"/>
            <a:ext cx="3672408" cy="337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/>
        </p:nvSpPr>
        <p:spPr>
          <a:xfrm>
            <a:off x="395536" y="5589240"/>
            <a:ext cx="34291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https://www.sosrodzice.pl/majeranek-na-kaszel-i-katar/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Marjoram tea</a:t>
            </a:r>
            <a:endParaRPr sz="2000"/>
          </a:p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Ingredients: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Glass of water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Tablespoon of marjoram herb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Optionally: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pl-PL"/>
              <a:t> 1 teaspoon of honey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pl-PL"/>
              <a:t>Dash of lemon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Marjoram tea</a:t>
            </a:r>
            <a:endParaRPr sz="2000"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4078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 Add the marjoram to a cold wather in a pot.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Simmer it for 15 minutes.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Strain it into a cup.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When its colled down you can optionally add dash of lemon and honey.</a:t>
            </a:r>
            <a:endParaRPr/>
          </a:p>
          <a:p>
            <a:pPr indent="-3365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395536" y="69269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Marjoram tea</a:t>
            </a:r>
            <a:endParaRPr sz="2000"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611560" y="1628800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It is recommended to take up to three cups of marjoram tea in a day</a:t>
            </a:r>
            <a:endParaRPr/>
          </a:p>
        </p:txBody>
      </p:sp>
      <p:pic>
        <p:nvPicPr>
          <p:cNvPr descr="Fight-Hypothyroidism-with-Marjoram-Tea-900x600.jpg" id="221" name="Google Shape;2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2780928"/>
            <a:ext cx="5589240" cy="3726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1835696" y="6453336"/>
            <a:ext cx="72008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https://www.hekmac.com/en/hypothyroidism-with-marjoram-tea/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539552" y="69269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pl-PL"/>
              <a:t>Onion and garlic syrup</a:t>
            </a:r>
            <a:endParaRPr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4298776" y="3501008"/>
            <a:ext cx="4845224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Cough and cold remedy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278817154_3143680815950903_8935840272884530790_n.jpg" id="119" name="Google Shape;119;p2"/>
          <p:cNvPicPr preferRelativeResize="0"/>
          <p:nvPr/>
        </p:nvPicPr>
        <p:blipFill rotWithShape="1">
          <a:blip r:embed="rId3">
            <a:alphaModFix/>
          </a:blip>
          <a:srcRect b="4851" l="3640" r="0" t="2750"/>
          <a:stretch/>
        </p:blipFill>
        <p:spPr>
          <a:xfrm>
            <a:off x="683568" y="1772816"/>
            <a:ext cx="3679808" cy="472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Trebuchet MS"/>
              <a:buNone/>
            </a:pPr>
            <a:r>
              <a:rPr lang="pl-PL" sz="2200">
                <a:solidFill>
                  <a:srgbClr val="3F3F3F"/>
                </a:solidFill>
              </a:rPr>
              <a:t>Onion and garlic syrup</a:t>
            </a:r>
            <a:br>
              <a:rPr lang="pl-PL">
                <a:solidFill>
                  <a:srgbClr val="3F3F3F"/>
                </a:solidFill>
              </a:rPr>
            </a:br>
            <a:endParaRPr/>
          </a:p>
        </p:txBody>
      </p:sp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Ingredients: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1 medium onion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3 cloves of garlic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50 grams of liquid honey/sugar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None/>
            </a:pPr>
            <a:r>
              <a:rPr lang="pl-PL" sz="2000">
                <a:solidFill>
                  <a:srgbClr val="3F3F3F"/>
                </a:solidFill>
              </a:rPr>
              <a:t>Onion and garlic syrup</a:t>
            </a:r>
            <a:br>
              <a:rPr lang="pl-PL" sz="2000">
                <a:solidFill>
                  <a:srgbClr val="3F3F3F"/>
                </a:solidFill>
              </a:rPr>
            </a:br>
            <a:endParaRPr sz="2000"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395536" y="18448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514350" lvl="0" marL="624078" rtl="0" algn="l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Chop up the onion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Crush and chop up the garlic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Preapre 1 coverd glass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Layer small amount of chopped onion in the glass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Layer small amount of chopped garlic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Layer small amount of honey/sugar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Repeat point 4-6 until you use all the ingredients.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Cover the glass with the cover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pl-PL"/>
              <a:t>Leave it at room teperature for few hours</a:t>
            </a:r>
            <a:endParaRPr/>
          </a:p>
          <a:p>
            <a:pPr indent="-91566" lvl="0" marL="36576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91566" lvl="0" marL="365760" rtl="0" algn="l"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611560" y="54868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rebuchet MS"/>
              <a:buNone/>
            </a:pPr>
            <a:r>
              <a:rPr lang="pl-PL" sz="2400">
                <a:solidFill>
                  <a:srgbClr val="3F3F3F"/>
                </a:solidFill>
              </a:rPr>
              <a:t>Onion and garlic syrup</a:t>
            </a:r>
            <a:endParaRPr sz="2400"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3995936" y="1844824"/>
            <a:ext cx="470120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You can starin the syrup and pour it to the clean coverd glass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Store in the fridge for 3 days.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Serve by the tablespoon 3 times a day.</a:t>
            </a:r>
            <a:endParaRPr/>
          </a:p>
        </p:txBody>
      </p:sp>
      <p:pic>
        <p:nvPicPr>
          <p:cNvPr descr="278877708_2600079613468119_7253800805277711351_n.jpg" id="138" name="Google Shape;138;p5"/>
          <p:cNvPicPr preferRelativeResize="0"/>
          <p:nvPr/>
        </p:nvPicPr>
        <p:blipFill rotWithShape="1">
          <a:blip r:embed="rId3">
            <a:alphaModFix/>
          </a:blip>
          <a:srcRect b="8001" l="3640" r="3640" t="20600"/>
          <a:stretch/>
        </p:blipFill>
        <p:spPr>
          <a:xfrm>
            <a:off x="251520" y="1772816"/>
            <a:ext cx="3851920" cy="396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pl-PL"/>
              <a:t>Garlic milk</a:t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5255568" y="2924944"/>
            <a:ext cx="3888432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Cures cough and cold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Treats pneumonia</a:t>
            </a:r>
            <a:endParaRPr/>
          </a:p>
          <a:p>
            <a:pPr indent="-256032" lvl="0" marL="365760" rtl="0" algn="ctr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pl-PL"/>
              <a:t>Reduces cholesterol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395536" y="5949280"/>
            <a:ext cx="42033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https://soyummy.com/garlic-milk-new-trend-serious-health-benefits/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62090a3b-5331-4502-95da-c195dc6f826b.jpg"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8263" r="9050" t="8726"/>
          <a:stretch/>
        </p:blipFill>
        <p:spPr>
          <a:xfrm>
            <a:off x="395536" y="2204864"/>
            <a:ext cx="4968552" cy="376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Garlic milk</a:t>
            </a:r>
            <a:endParaRPr sz="2000"/>
          </a:p>
        </p:txBody>
      </p:sp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Ingredients: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1 cup of milk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2-3 cloves of garlic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1 tablespoon of honey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Garlic milk</a:t>
            </a:r>
            <a:endParaRPr sz="2000"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4078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Crush the garlic.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Pour the milk and garlic in the pot.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Bring it to a boil.</a:t>
            </a:r>
            <a:endParaRPr/>
          </a:p>
          <a:p>
            <a:pPr indent="-514350" lvl="0" marL="624078" rtl="0" algn="l">
              <a:spcBef>
                <a:spcPts val="3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pl-PL"/>
              <a:t>After the mixture is colled down add honey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pl-PL" sz="2000"/>
              <a:t>Garlic milk</a:t>
            </a:r>
            <a:endParaRPr sz="2000"/>
          </a:p>
        </p:txBody>
      </p:sp>
      <p:sp>
        <p:nvSpPr>
          <p:cNvPr id="164" name="Google Shape;164;p9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ctr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l-PL"/>
              <a:t>Serve the milk when it is warm</a:t>
            </a:r>
            <a:endParaRPr/>
          </a:p>
          <a:p>
            <a:pPr indent="-78232" lvl="0" marL="365760" rtl="0" algn="l"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GarlicMilkRecipe-500x375.jpg"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6152" t="15728"/>
          <a:stretch/>
        </p:blipFill>
        <p:spPr>
          <a:xfrm>
            <a:off x="2195736" y="2924944"/>
            <a:ext cx="491834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2123728" y="6237312"/>
            <a:ext cx="59766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https://www.vidhyashomecooking.com/garlic-milk-poondu-paal/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elkomiejski">
  <a:themeElements>
    <a:clrScheme name="Energetyczny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2022-04-23T10:54:10Z</dcterms:created>
  <dc:creator>hp</dc:creator>
</cp:coreProperties>
</file>