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25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D490876-BF9F-445A-A06C-4F165418CD4B}" type="datetimeFigureOut">
              <a:rPr lang="pl-PL" smtClean="0"/>
              <a:t>2020-03-04</a:t>
            </a:fld>
            <a:endParaRPr lang="pl-PL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5391BE9-A6D2-43A3-834E-9ECF7CC4918E}" type="slidenum">
              <a:rPr lang="pl-PL" smtClean="0"/>
              <a:t>‹#›</a:t>
            </a:fld>
            <a:endParaRPr lang="pl-PL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pl-PL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90876-BF9F-445A-A06C-4F165418CD4B}" type="datetimeFigureOut">
              <a:rPr lang="pl-PL" smtClean="0"/>
              <a:t>2020-03-04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1BE9-A6D2-43A3-834E-9ECF7CC4918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90876-BF9F-445A-A06C-4F165418CD4B}" type="datetimeFigureOut">
              <a:rPr lang="pl-PL" smtClean="0"/>
              <a:t>2020-03-04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5391BE9-A6D2-43A3-834E-9ECF7CC4918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90876-BF9F-445A-A06C-4F165418CD4B}" type="datetimeFigureOut">
              <a:rPr lang="pl-PL" smtClean="0"/>
              <a:t>2020-03-04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1BE9-A6D2-43A3-834E-9ECF7CC4918E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D490876-BF9F-445A-A06C-4F165418CD4B}" type="datetimeFigureOut">
              <a:rPr lang="pl-PL" smtClean="0"/>
              <a:t>2020-03-04</a:t>
            </a:fld>
            <a:endParaRPr lang="pl-P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5391BE9-A6D2-43A3-834E-9ECF7CC4918E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90876-BF9F-445A-A06C-4F165418CD4B}" type="datetimeFigureOut">
              <a:rPr lang="pl-PL" smtClean="0"/>
              <a:t>2020-03-04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1BE9-A6D2-43A3-834E-9ECF7CC4918E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90876-BF9F-445A-A06C-4F165418CD4B}" type="datetimeFigureOut">
              <a:rPr lang="pl-PL" smtClean="0"/>
              <a:t>2020-03-04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1BE9-A6D2-43A3-834E-9ECF7CC4918E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90876-BF9F-445A-A06C-4F165418CD4B}" type="datetimeFigureOut">
              <a:rPr lang="pl-PL" smtClean="0"/>
              <a:t>2020-03-04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1BE9-A6D2-43A3-834E-9ECF7CC4918E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90876-BF9F-445A-A06C-4F165418CD4B}" type="datetimeFigureOut">
              <a:rPr lang="pl-PL" smtClean="0"/>
              <a:t>2020-03-04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1BE9-A6D2-43A3-834E-9ECF7CC4918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90876-BF9F-445A-A06C-4F165418CD4B}" type="datetimeFigureOut">
              <a:rPr lang="pl-PL" smtClean="0"/>
              <a:t>2020-03-04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5391BE9-A6D2-43A3-834E-9ECF7CC4918E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90876-BF9F-445A-A06C-4F165418CD4B}" type="datetimeFigureOut">
              <a:rPr lang="pl-PL" smtClean="0"/>
              <a:t>2020-03-04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1BE9-A6D2-43A3-834E-9ECF7CC4918E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5D490876-BF9F-445A-A06C-4F165418CD4B}" type="datetimeFigureOut">
              <a:rPr lang="pl-PL" smtClean="0"/>
              <a:t>2020-03-04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85391BE9-A6D2-43A3-834E-9ECF7CC4918E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dirty="0" err="1">
                <a:latin typeface="Broadway" pitchFamily="82" charset="0"/>
              </a:rPr>
              <a:t>Recipe</a:t>
            </a:r>
            <a:r>
              <a:rPr lang="pl-PL" sz="3200" dirty="0">
                <a:latin typeface="Broadway" pitchFamily="82" charset="0"/>
              </a:rPr>
              <a:t> and </a:t>
            </a:r>
            <a:r>
              <a:rPr lang="pl-PL" sz="3200" dirty="0" err="1">
                <a:latin typeface="Broadway" pitchFamily="82" charset="0"/>
              </a:rPr>
              <a:t>photo</a:t>
            </a:r>
            <a:endParaRPr lang="pl-PL" sz="3200" dirty="0">
              <a:latin typeface="Broadway" pitchFamily="82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6000" dirty="0" err="1">
                <a:latin typeface="Broadway" pitchFamily="82" charset="0"/>
              </a:rPr>
              <a:t>Tomato</a:t>
            </a:r>
            <a:r>
              <a:rPr lang="pl-PL" sz="6000" dirty="0">
                <a:latin typeface="Broadway" pitchFamily="82" charset="0"/>
              </a:rPr>
              <a:t> soup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2C322952-A2F4-400E-BE75-6ECA4FF5EFD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835170"/>
            <a:ext cx="1822591" cy="1288827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DB5A313A-EB28-41C6-959F-BCB2DB72C1E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2607" y="1079485"/>
            <a:ext cx="2818245" cy="578576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xmlns="" id="{1EDC85F7-E9FE-418E-878F-E3832F1A016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5301208"/>
            <a:ext cx="1365391" cy="1341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8590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pl-PL" sz="7200" dirty="0">
                <a:latin typeface="Bahnschrift Condensed" pitchFamily="34" charset="0"/>
              </a:rPr>
              <a:t>7. </a:t>
            </a:r>
            <a:r>
              <a:rPr lang="pl-PL" sz="7200" dirty="0" err="1">
                <a:latin typeface="Bahnschrift Condensed" pitchFamily="34" charset="0"/>
              </a:rPr>
              <a:t>Serve</a:t>
            </a:r>
            <a:r>
              <a:rPr lang="pl-PL" sz="7200" dirty="0">
                <a:latin typeface="Bahnschrift Condensed" pitchFamily="34" charset="0"/>
              </a:rPr>
              <a:t> with </a:t>
            </a:r>
            <a:r>
              <a:rPr lang="pl-PL" sz="7200" dirty="0" err="1">
                <a:latin typeface="Bahnschrift Condensed" pitchFamily="34" charset="0"/>
              </a:rPr>
              <a:t>rice</a:t>
            </a:r>
            <a:r>
              <a:rPr lang="pl-PL" sz="7200" dirty="0">
                <a:latin typeface="Bahnschrift Condensed" pitchFamily="34" charset="0"/>
              </a:rPr>
              <a:t> </a:t>
            </a:r>
            <a:r>
              <a:rPr lang="pl-PL" sz="7200" dirty="0" err="1">
                <a:latin typeface="Bahnschrift Condensed" pitchFamily="34" charset="0"/>
              </a:rPr>
              <a:t>or</a:t>
            </a:r>
            <a:r>
              <a:rPr lang="pl-PL" sz="7200" dirty="0">
                <a:latin typeface="Bahnschrift Condensed" pitchFamily="34" charset="0"/>
              </a:rPr>
              <a:t> </a:t>
            </a:r>
            <a:r>
              <a:rPr lang="pl-PL" sz="7200" dirty="0" err="1">
                <a:latin typeface="Bahnschrift Condensed" pitchFamily="34" charset="0"/>
              </a:rPr>
              <a:t>noodles</a:t>
            </a:r>
            <a:r>
              <a:rPr lang="pl-PL" sz="7200" dirty="0">
                <a:latin typeface="Bahnschrift Condensed" pitchFamily="34" charset="0"/>
              </a:rPr>
              <a:t> and </a:t>
            </a:r>
            <a:r>
              <a:rPr lang="pl-PL" sz="7200" dirty="0" err="1">
                <a:latin typeface="Bahnschrift Condensed" pitchFamily="34" charset="0"/>
              </a:rPr>
              <a:t>lots</a:t>
            </a:r>
            <a:r>
              <a:rPr lang="pl-PL" sz="7200" dirty="0">
                <a:latin typeface="Bahnschrift Condensed" pitchFamily="34" charset="0"/>
              </a:rPr>
              <a:t> of </a:t>
            </a:r>
            <a:r>
              <a:rPr lang="pl-PL" sz="7200" dirty="0" err="1">
                <a:latin typeface="Bahnschrift Condensed" pitchFamily="34" charset="0"/>
              </a:rPr>
              <a:t>green</a:t>
            </a:r>
            <a:r>
              <a:rPr lang="pl-PL" sz="7200" dirty="0">
                <a:latin typeface="Bahnschrift Condensed" pitchFamily="34" charset="0"/>
              </a:rPr>
              <a:t> </a:t>
            </a:r>
            <a:r>
              <a:rPr lang="pl-PL" sz="7200" dirty="0" err="1">
                <a:latin typeface="Bahnschrift Condensed" pitchFamily="34" charset="0"/>
              </a:rPr>
              <a:t>parsley</a:t>
            </a:r>
            <a:r>
              <a:rPr lang="pl-PL" sz="7200" dirty="0">
                <a:latin typeface="Bahnschrift Condensed" pitchFamily="34" charset="0"/>
              </a:rPr>
              <a:t>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7200" dirty="0">
                <a:latin typeface="Candara Light" pitchFamily="34" charset="0"/>
              </a:rPr>
              <a:t>	</a:t>
            </a:r>
            <a:r>
              <a:rPr lang="pl-PL" sz="7200" dirty="0" err="1">
                <a:latin typeface="Candara Light" pitchFamily="34" charset="0"/>
              </a:rPr>
              <a:t>PReparation</a:t>
            </a:r>
            <a:r>
              <a:rPr lang="pl-PL" sz="7200" dirty="0">
                <a:latin typeface="Candara Light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5712753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772816"/>
            <a:ext cx="6408107" cy="48060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7200" dirty="0">
                <a:latin typeface="Candara Light" pitchFamily="34" charset="0"/>
              </a:rPr>
              <a:t>Photo:</a:t>
            </a:r>
          </a:p>
        </p:txBody>
      </p:sp>
    </p:spTree>
    <p:extLst>
      <p:ext uri="{BB962C8B-B14F-4D97-AF65-F5344CB8AC3E}">
        <p14:creationId xmlns:p14="http://schemas.microsoft.com/office/powerpoint/2010/main" val="571275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50289"/>
          </a:xfrm>
        </p:spPr>
        <p:txBody>
          <a:bodyPr/>
          <a:lstStyle/>
          <a:p>
            <a:pPr marL="45720" indent="0">
              <a:buNone/>
            </a:pPr>
            <a:r>
              <a:rPr lang="pl-PL" dirty="0">
                <a:latin typeface="Bahnschrift Condensed" pitchFamily="34" charset="0"/>
              </a:rPr>
              <a:t>~ 2 </a:t>
            </a:r>
            <a:r>
              <a:rPr lang="pl-PL" dirty="0" err="1">
                <a:latin typeface="Bahnschrift Condensed" pitchFamily="34" charset="0"/>
              </a:rPr>
              <a:t>chicken</a:t>
            </a:r>
            <a:r>
              <a:rPr lang="pl-PL" dirty="0">
                <a:latin typeface="Bahnschrift Condensed" pitchFamily="34" charset="0"/>
              </a:rPr>
              <a:t> </a:t>
            </a:r>
            <a:r>
              <a:rPr lang="pl-PL" dirty="0" err="1">
                <a:latin typeface="Bahnschrift Condensed" pitchFamily="34" charset="0"/>
              </a:rPr>
              <a:t>drumsticks</a:t>
            </a:r>
            <a:r>
              <a:rPr lang="pl-PL" dirty="0">
                <a:latin typeface="Bahnschrift Condensed" pitchFamily="34" charset="0"/>
              </a:rPr>
              <a:t> (</a:t>
            </a:r>
            <a:r>
              <a:rPr lang="pl-PL" dirty="0" err="1">
                <a:latin typeface="Bahnschrift Condensed" pitchFamily="34" charset="0"/>
              </a:rPr>
              <a:t>about</a:t>
            </a:r>
            <a:r>
              <a:rPr lang="pl-PL" dirty="0">
                <a:latin typeface="Bahnschrift Condensed" pitchFamily="34" charset="0"/>
              </a:rPr>
              <a:t> 0,5 kg)</a:t>
            </a:r>
          </a:p>
          <a:p>
            <a:pPr marL="45720" indent="0">
              <a:buNone/>
            </a:pPr>
            <a:r>
              <a:rPr lang="pl-PL" dirty="0">
                <a:latin typeface="Bahnschrift Condensed" pitchFamily="34" charset="0"/>
              </a:rPr>
              <a:t>~ 4 </a:t>
            </a:r>
            <a:r>
              <a:rPr lang="pl-PL" dirty="0" err="1">
                <a:latin typeface="Bahnschrift Condensed" pitchFamily="34" charset="0"/>
              </a:rPr>
              <a:t>carrots</a:t>
            </a:r>
            <a:endParaRPr lang="pl-PL" dirty="0">
              <a:latin typeface="Bahnschrift Condensed" pitchFamily="34" charset="0"/>
            </a:endParaRPr>
          </a:p>
          <a:p>
            <a:pPr marL="45720" indent="0">
              <a:buNone/>
            </a:pPr>
            <a:r>
              <a:rPr lang="pl-PL" dirty="0">
                <a:latin typeface="Bahnschrift Condensed" pitchFamily="34" charset="0"/>
              </a:rPr>
              <a:t>~ 2 </a:t>
            </a:r>
            <a:r>
              <a:rPr lang="pl-PL" dirty="0" err="1">
                <a:latin typeface="Bahnschrift Condensed" pitchFamily="34" charset="0"/>
              </a:rPr>
              <a:t>parsley</a:t>
            </a:r>
            <a:r>
              <a:rPr lang="pl-PL" dirty="0">
                <a:latin typeface="Bahnschrift Condensed" pitchFamily="34" charset="0"/>
              </a:rPr>
              <a:t> </a:t>
            </a:r>
            <a:r>
              <a:rPr lang="pl-PL" dirty="0" err="1">
                <a:latin typeface="Bahnschrift Condensed" pitchFamily="34" charset="0"/>
              </a:rPr>
              <a:t>roots</a:t>
            </a:r>
            <a:endParaRPr lang="pl-PL" dirty="0">
              <a:latin typeface="Bahnschrift Condensed" pitchFamily="34" charset="0"/>
            </a:endParaRPr>
          </a:p>
          <a:p>
            <a:pPr marL="45720" indent="0">
              <a:buNone/>
            </a:pPr>
            <a:r>
              <a:rPr lang="pl-PL" dirty="0">
                <a:latin typeface="Bahnschrift Condensed" pitchFamily="34" charset="0"/>
              </a:rPr>
              <a:t>~ piece of </a:t>
            </a:r>
            <a:r>
              <a:rPr lang="pl-PL" dirty="0" err="1">
                <a:latin typeface="Bahnschrift Condensed" pitchFamily="34" charset="0"/>
              </a:rPr>
              <a:t>celery</a:t>
            </a:r>
            <a:r>
              <a:rPr lang="pl-PL" dirty="0">
                <a:latin typeface="Bahnschrift Condensed" pitchFamily="34" charset="0"/>
              </a:rPr>
              <a:t> (</a:t>
            </a:r>
            <a:r>
              <a:rPr lang="pl-PL" dirty="0" err="1">
                <a:latin typeface="Bahnschrift Condensed" pitchFamily="34" charset="0"/>
              </a:rPr>
              <a:t>about</a:t>
            </a:r>
            <a:r>
              <a:rPr lang="pl-PL" dirty="0">
                <a:latin typeface="Bahnschrift Condensed" pitchFamily="34" charset="0"/>
              </a:rPr>
              <a:t> 10 </a:t>
            </a:r>
            <a:r>
              <a:rPr lang="pl-PL" dirty="0" err="1">
                <a:latin typeface="Bahnschrift Condensed" pitchFamily="34" charset="0"/>
              </a:rPr>
              <a:t>decagrams</a:t>
            </a:r>
            <a:r>
              <a:rPr lang="pl-PL" dirty="0">
                <a:latin typeface="Bahnschrift Condensed" pitchFamily="34" charset="0"/>
              </a:rPr>
              <a:t>)</a:t>
            </a:r>
          </a:p>
          <a:p>
            <a:pPr marL="45720" indent="0">
              <a:buNone/>
            </a:pPr>
            <a:r>
              <a:rPr lang="pl-PL" dirty="0">
                <a:latin typeface="Bahnschrift Condensed" pitchFamily="34" charset="0"/>
              </a:rPr>
              <a:t>~ </a:t>
            </a:r>
            <a:r>
              <a:rPr lang="pl-PL" dirty="0" err="1">
                <a:latin typeface="Bahnschrift Condensed" pitchFamily="34" charset="0"/>
              </a:rPr>
              <a:t>large</a:t>
            </a:r>
            <a:r>
              <a:rPr lang="pl-PL" dirty="0">
                <a:latin typeface="Bahnschrift Condensed" pitchFamily="34" charset="0"/>
              </a:rPr>
              <a:t> </a:t>
            </a:r>
            <a:r>
              <a:rPr lang="pl-PL" dirty="0" err="1">
                <a:latin typeface="Bahnschrift Condensed" pitchFamily="34" charset="0"/>
              </a:rPr>
              <a:t>leek</a:t>
            </a:r>
            <a:r>
              <a:rPr lang="pl-PL" dirty="0">
                <a:latin typeface="Bahnschrift Condensed" pitchFamily="34" charset="0"/>
              </a:rPr>
              <a:t> – </a:t>
            </a:r>
            <a:r>
              <a:rPr lang="pl-PL" dirty="0" err="1">
                <a:latin typeface="Bahnschrift Condensed" pitchFamily="34" charset="0"/>
              </a:rPr>
              <a:t>only</a:t>
            </a:r>
            <a:r>
              <a:rPr lang="pl-PL" dirty="0">
                <a:latin typeface="Bahnschrift Condensed" pitchFamily="34" charset="0"/>
              </a:rPr>
              <a:t> the </a:t>
            </a:r>
            <a:r>
              <a:rPr lang="pl-PL" dirty="0" err="1">
                <a:latin typeface="Bahnschrift Condensed" pitchFamily="34" charset="0"/>
              </a:rPr>
              <a:t>white</a:t>
            </a:r>
            <a:r>
              <a:rPr lang="pl-PL" dirty="0">
                <a:latin typeface="Bahnschrift Condensed" pitchFamily="34" charset="0"/>
              </a:rPr>
              <a:t> part</a:t>
            </a:r>
          </a:p>
          <a:p>
            <a:pPr marL="45720" indent="0">
              <a:buNone/>
            </a:pPr>
            <a:r>
              <a:rPr lang="pl-PL" dirty="0">
                <a:latin typeface="Bahnschrift Condensed" pitchFamily="34" charset="0"/>
              </a:rPr>
              <a:t>~ medium-</a:t>
            </a:r>
            <a:r>
              <a:rPr lang="pl-PL" dirty="0" err="1">
                <a:latin typeface="Bahnschrift Condensed" pitchFamily="34" charset="0"/>
              </a:rPr>
              <a:t>sized</a:t>
            </a:r>
            <a:r>
              <a:rPr lang="pl-PL" dirty="0">
                <a:latin typeface="Bahnschrift Condensed" pitchFamily="34" charset="0"/>
              </a:rPr>
              <a:t> </a:t>
            </a:r>
            <a:r>
              <a:rPr lang="pl-PL" dirty="0" err="1">
                <a:latin typeface="Bahnschrift Condensed" pitchFamily="34" charset="0"/>
              </a:rPr>
              <a:t>onion</a:t>
            </a:r>
            <a:endParaRPr lang="pl-PL" dirty="0">
              <a:latin typeface="Bahnschrift Condensed" pitchFamily="34" charset="0"/>
            </a:endParaRPr>
          </a:p>
          <a:p>
            <a:pPr marL="45720" indent="0">
              <a:buNone/>
            </a:pPr>
            <a:r>
              <a:rPr lang="pl-PL" dirty="0">
                <a:latin typeface="Bahnschrift Condensed" pitchFamily="34" charset="0"/>
              </a:rPr>
              <a:t>~ 2 </a:t>
            </a:r>
            <a:r>
              <a:rPr lang="pl-PL" dirty="0" err="1">
                <a:latin typeface="Bahnschrift Condensed" pitchFamily="34" charset="0"/>
              </a:rPr>
              <a:t>tbsp</a:t>
            </a:r>
            <a:r>
              <a:rPr lang="pl-PL" dirty="0">
                <a:latin typeface="Bahnschrift Condensed" pitchFamily="34" charset="0"/>
              </a:rPr>
              <a:t> </a:t>
            </a:r>
            <a:r>
              <a:rPr lang="pl-PL" dirty="0" err="1">
                <a:latin typeface="Bahnschrift Condensed" pitchFamily="34" charset="0"/>
              </a:rPr>
              <a:t>tomato</a:t>
            </a:r>
            <a:r>
              <a:rPr lang="pl-PL" dirty="0">
                <a:latin typeface="Bahnschrift Condensed" pitchFamily="34" charset="0"/>
              </a:rPr>
              <a:t> puree</a:t>
            </a:r>
          </a:p>
          <a:p>
            <a:pPr marL="45720" indent="0">
              <a:buNone/>
            </a:pPr>
            <a:r>
              <a:rPr lang="pl-PL" dirty="0">
                <a:latin typeface="Bahnschrift Condensed" pitchFamily="34" charset="0"/>
              </a:rPr>
              <a:t>~ 0,5 </a:t>
            </a:r>
            <a:r>
              <a:rPr lang="pl-PL" dirty="0" err="1">
                <a:latin typeface="Bahnschrift Condensed" pitchFamily="34" charset="0"/>
              </a:rPr>
              <a:t>cup</a:t>
            </a:r>
            <a:r>
              <a:rPr lang="pl-PL" dirty="0">
                <a:latin typeface="Bahnschrift Condensed" pitchFamily="34" charset="0"/>
              </a:rPr>
              <a:t> </a:t>
            </a:r>
            <a:r>
              <a:rPr lang="pl-PL" dirty="0" err="1">
                <a:latin typeface="Bahnschrift Condensed" pitchFamily="34" charset="0"/>
              </a:rPr>
              <a:t>sour</a:t>
            </a:r>
            <a:r>
              <a:rPr lang="pl-PL" dirty="0">
                <a:latin typeface="Bahnschrift Condensed" pitchFamily="34" charset="0"/>
              </a:rPr>
              <a:t> </a:t>
            </a:r>
            <a:r>
              <a:rPr lang="pl-PL" dirty="0" err="1">
                <a:latin typeface="Bahnschrift Condensed" pitchFamily="34" charset="0"/>
              </a:rPr>
              <a:t>cream</a:t>
            </a:r>
            <a:r>
              <a:rPr lang="pl-PL">
                <a:latin typeface="Bahnschrift Condensed" pitchFamily="34" charset="0"/>
              </a:rPr>
              <a:t> 30%</a:t>
            </a:r>
            <a:endParaRPr lang="pl-PL" dirty="0">
              <a:latin typeface="Bahnschrift Condensed" pitchFamily="34" charset="0"/>
            </a:endParaRPr>
          </a:p>
          <a:p>
            <a:pPr marL="45720" indent="0">
              <a:buNone/>
            </a:pPr>
            <a:r>
              <a:rPr lang="pl-PL" dirty="0">
                <a:latin typeface="Bahnschrift Condensed" pitchFamily="34" charset="0"/>
              </a:rPr>
              <a:t>~ 1 </a:t>
            </a:r>
            <a:r>
              <a:rPr lang="pl-PL" dirty="0" err="1">
                <a:latin typeface="Bahnschrift Condensed" pitchFamily="34" charset="0"/>
              </a:rPr>
              <a:t>tablespoon</a:t>
            </a:r>
            <a:r>
              <a:rPr lang="pl-PL" dirty="0">
                <a:latin typeface="Bahnschrift Condensed" pitchFamily="34" charset="0"/>
              </a:rPr>
              <a:t> of </a:t>
            </a:r>
            <a:r>
              <a:rPr lang="pl-PL" dirty="0" err="1">
                <a:latin typeface="Bahnschrift Condensed" pitchFamily="34" charset="0"/>
              </a:rPr>
              <a:t>wheat</a:t>
            </a:r>
            <a:r>
              <a:rPr lang="pl-PL" dirty="0">
                <a:latin typeface="Bahnschrift Condensed" pitchFamily="34" charset="0"/>
              </a:rPr>
              <a:t> </a:t>
            </a:r>
            <a:r>
              <a:rPr lang="pl-PL" dirty="0" err="1">
                <a:latin typeface="Bahnschrift Condensed" pitchFamily="34" charset="0"/>
              </a:rPr>
              <a:t>flour</a:t>
            </a:r>
            <a:endParaRPr lang="pl-PL" dirty="0">
              <a:latin typeface="Bahnschrift Condensed" pitchFamily="34" charset="0"/>
            </a:endParaRPr>
          </a:p>
          <a:p>
            <a:pPr marL="45720" indent="0">
              <a:buNone/>
            </a:pPr>
            <a:r>
              <a:rPr lang="pl-PL" dirty="0">
                <a:latin typeface="Bahnschrift Condensed" pitchFamily="34" charset="0"/>
              </a:rPr>
              <a:t>~ </a:t>
            </a:r>
            <a:r>
              <a:rPr lang="pl-PL" dirty="0" err="1">
                <a:latin typeface="Bahnschrift Condensed" pitchFamily="34" charset="0"/>
              </a:rPr>
              <a:t>bay</a:t>
            </a:r>
            <a:r>
              <a:rPr lang="pl-PL" dirty="0">
                <a:latin typeface="Bahnschrift Condensed" pitchFamily="34" charset="0"/>
              </a:rPr>
              <a:t> </a:t>
            </a:r>
            <a:r>
              <a:rPr lang="pl-PL" dirty="0" err="1">
                <a:latin typeface="Bahnschrift Condensed" pitchFamily="34" charset="0"/>
              </a:rPr>
              <a:t>leaf</a:t>
            </a:r>
            <a:endParaRPr lang="pl-PL" dirty="0">
              <a:latin typeface="Bahnschrift Condensed" pitchFamily="34" charset="0"/>
            </a:endParaRPr>
          </a:p>
          <a:p>
            <a:pPr marL="45720" indent="0">
              <a:buNone/>
            </a:pPr>
            <a:r>
              <a:rPr lang="pl-PL" dirty="0">
                <a:latin typeface="Bahnschrift Condensed" pitchFamily="34" charset="0"/>
              </a:rPr>
              <a:t>~ 2 </a:t>
            </a:r>
            <a:r>
              <a:rPr lang="pl-PL" dirty="0" err="1">
                <a:latin typeface="Bahnschrift Condensed" pitchFamily="34" charset="0"/>
              </a:rPr>
              <a:t>grains</a:t>
            </a:r>
            <a:r>
              <a:rPr lang="pl-PL" dirty="0">
                <a:latin typeface="Bahnschrift Condensed" pitchFamily="34" charset="0"/>
              </a:rPr>
              <a:t> of </a:t>
            </a:r>
            <a:r>
              <a:rPr lang="pl-PL" dirty="0" err="1">
                <a:latin typeface="Bahnschrift Condensed" pitchFamily="34" charset="0"/>
              </a:rPr>
              <a:t>allspice</a:t>
            </a:r>
            <a:endParaRPr lang="pl-PL" dirty="0">
              <a:latin typeface="Bahnschrift Condensed" pitchFamily="34" charset="0"/>
            </a:endParaRPr>
          </a:p>
          <a:p>
            <a:pPr marL="45720" indent="0">
              <a:buNone/>
            </a:pPr>
            <a:r>
              <a:rPr lang="pl-PL" dirty="0">
                <a:latin typeface="Bahnschrift Condensed" pitchFamily="34" charset="0"/>
              </a:rPr>
              <a:t>~ 5 </a:t>
            </a:r>
            <a:r>
              <a:rPr lang="pl-PL" dirty="0" err="1">
                <a:latin typeface="Bahnschrift Condensed" pitchFamily="34" charset="0"/>
              </a:rPr>
              <a:t>peppercorns</a:t>
            </a:r>
            <a:endParaRPr lang="pl-PL" dirty="0">
              <a:latin typeface="Bahnschrift Condensed" pitchFamily="34" charset="0"/>
            </a:endParaRPr>
          </a:p>
          <a:p>
            <a:pPr marL="45720" indent="0">
              <a:buNone/>
            </a:pPr>
            <a:r>
              <a:rPr lang="pl-PL" dirty="0">
                <a:latin typeface="Bahnschrift Condensed" pitchFamily="34" charset="0"/>
              </a:rPr>
              <a:t>~ 0,5 </a:t>
            </a:r>
            <a:r>
              <a:rPr lang="pl-PL" dirty="0" err="1">
                <a:latin typeface="Bahnschrift Condensed" pitchFamily="34" charset="0"/>
              </a:rPr>
              <a:t>teaspoon</a:t>
            </a:r>
            <a:r>
              <a:rPr lang="pl-PL" dirty="0">
                <a:latin typeface="Bahnschrift Condensed" pitchFamily="34" charset="0"/>
              </a:rPr>
              <a:t> </a:t>
            </a:r>
            <a:r>
              <a:rPr lang="pl-PL" dirty="0" err="1">
                <a:latin typeface="Bahnschrift Condensed" pitchFamily="34" charset="0"/>
              </a:rPr>
              <a:t>sugar</a:t>
            </a:r>
            <a:endParaRPr lang="pl-PL" dirty="0">
              <a:latin typeface="Bahnschrift Condensed" pitchFamily="34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7200" dirty="0" err="1">
                <a:latin typeface="Candara Light" pitchFamily="34" charset="0"/>
              </a:rPr>
              <a:t>Ingredients</a:t>
            </a:r>
            <a:r>
              <a:rPr lang="pl-PL" sz="7200" dirty="0">
                <a:latin typeface="Candara Light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13190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5028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pl-PL" sz="7200" dirty="0">
                <a:latin typeface="Bahnschrift Condensed" pitchFamily="34" charset="0"/>
              </a:rPr>
              <a:t>~ salt</a:t>
            </a:r>
          </a:p>
          <a:p>
            <a:pPr marL="45720" indent="0">
              <a:buNone/>
            </a:pPr>
            <a:r>
              <a:rPr lang="pl-PL" sz="7200" dirty="0">
                <a:latin typeface="Bahnschrift Condensed" pitchFamily="34" charset="0"/>
              </a:rPr>
              <a:t>~ </a:t>
            </a:r>
            <a:r>
              <a:rPr lang="pl-PL" sz="7200" dirty="0" err="1">
                <a:latin typeface="Bahnschrift Condensed" pitchFamily="34" charset="0"/>
              </a:rPr>
              <a:t>freshly</a:t>
            </a:r>
            <a:r>
              <a:rPr lang="pl-PL" sz="7200" dirty="0">
                <a:latin typeface="Bahnschrift Condensed" pitchFamily="34" charset="0"/>
              </a:rPr>
              <a:t> </a:t>
            </a:r>
            <a:r>
              <a:rPr lang="pl-PL" sz="7200" dirty="0" err="1">
                <a:latin typeface="Bahnschrift Condensed" pitchFamily="34" charset="0"/>
              </a:rPr>
              <a:t>ground</a:t>
            </a:r>
            <a:r>
              <a:rPr lang="pl-PL" sz="7200" dirty="0">
                <a:latin typeface="Bahnschrift Condensed" pitchFamily="34" charset="0"/>
              </a:rPr>
              <a:t> </a:t>
            </a:r>
            <a:r>
              <a:rPr lang="pl-PL" sz="7200" dirty="0" err="1">
                <a:latin typeface="Bahnschrift Condensed" pitchFamily="34" charset="0"/>
              </a:rPr>
              <a:t>black</a:t>
            </a:r>
            <a:r>
              <a:rPr lang="pl-PL" sz="7200" dirty="0">
                <a:latin typeface="Bahnschrift Condensed" pitchFamily="34" charset="0"/>
              </a:rPr>
              <a:t> </a:t>
            </a:r>
            <a:r>
              <a:rPr lang="pl-PL" sz="7200" dirty="0" err="1">
                <a:latin typeface="Bahnschrift Condensed" pitchFamily="34" charset="0"/>
              </a:rPr>
              <a:t>pepper</a:t>
            </a:r>
            <a:endParaRPr lang="pl-PL" sz="7200" dirty="0">
              <a:latin typeface="Bahnschrift Condensed" pitchFamily="34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7200" dirty="0" err="1">
                <a:latin typeface="Candara Light" pitchFamily="34" charset="0"/>
              </a:rPr>
              <a:t>Ingredients</a:t>
            </a:r>
            <a:r>
              <a:rPr lang="pl-PL" sz="7200" dirty="0">
                <a:latin typeface="Candara Light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925881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pl-PL" sz="5200" dirty="0">
                <a:latin typeface="Bahnschrift Condensed" pitchFamily="34" charset="0"/>
              </a:rPr>
              <a:t>1. </a:t>
            </a:r>
            <a:r>
              <a:rPr lang="pl-PL" sz="5200" dirty="0" err="1">
                <a:latin typeface="Bahnschrift Condensed" pitchFamily="34" charset="0"/>
              </a:rPr>
              <a:t>Wash</a:t>
            </a:r>
            <a:r>
              <a:rPr lang="pl-PL" sz="5200" dirty="0">
                <a:latin typeface="Bahnschrift Condensed" pitchFamily="34" charset="0"/>
              </a:rPr>
              <a:t> the </a:t>
            </a:r>
            <a:r>
              <a:rPr lang="pl-PL" sz="5200" dirty="0" err="1">
                <a:latin typeface="Bahnschrift Condensed" pitchFamily="34" charset="0"/>
              </a:rPr>
              <a:t>chicken</a:t>
            </a:r>
            <a:r>
              <a:rPr lang="pl-PL" sz="5200" dirty="0">
                <a:latin typeface="Bahnschrift Condensed" pitchFamily="34" charset="0"/>
              </a:rPr>
              <a:t> </a:t>
            </a:r>
            <a:r>
              <a:rPr lang="pl-PL" sz="5200" dirty="0" err="1">
                <a:latin typeface="Bahnschrift Condensed" pitchFamily="34" charset="0"/>
              </a:rPr>
              <a:t>legs</a:t>
            </a:r>
            <a:r>
              <a:rPr lang="pl-PL" sz="5200" dirty="0">
                <a:latin typeface="Bahnschrift Condensed" pitchFamily="34" charset="0"/>
              </a:rPr>
              <a:t>, </a:t>
            </a:r>
            <a:r>
              <a:rPr lang="pl-PL" sz="5200" dirty="0" err="1">
                <a:latin typeface="Bahnschrift Condensed" pitchFamily="34" charset="0"/>
              </a:rPr>
              <a:t>pour</a:t>
            </a:r>
            <a:r>
              <a:rPr lang="pl-PL" sz="5200" dirty="0">
                <a:latin typeface="Bahnschrift Condensed" pitchFamily="34" charset="0"/>
              </a:rPr>
              <a:t> 6 </a:t>
            </a:r>
            <a:r>
              <a:rPr lang="pl-PL" sz="5200" dirty="0" err="1">
                <a:latin typeface="Bahnschrift Condensed" pitchFamily="34" charset="0"/>
              </a:rPr>
              <a:t>glasses</a:t>
            </a:r>
            <a:r>
              <a:rPr lang="pl-PL" sz="5200" dirty="0">
                <a:latin typeface="Bahnschrift Condensed" pitchFamily="34" charset="0"/>
              </a:rPr>
              <a:t> of </a:t>
            </a:r>
            <a:r>
              <a:rPr lang="pl-PL" sz="5200" dirty="0" err="1">
                <a:latin typeface="Bahnschrift Condensed" pitchFamily="34" charset="0"/>
              </a:rPr>
              <a:t>water</a:t>
            </a:r>
            <a:r>
              <a:rPr lang="pl-PL" sz="5200" dirty="0">
                <a:latin typeface="Bahnschrift Condensed" pitchFamily="34" charset="0"/>
              </a:rPr>
              <a:t> </a:t>
            </a:r>
            <a:r>
              <a:rPr lang="pl-PL" sz="5200" dirty="0" err="1">
                <a:latin typeface="Bahnschrift Condensed" pitchFamily="34" charset="0"/>
              </a:rPr>
              <a:t>into</a:t>
            </a:r>
            <a:r>
              <a:rPr lang="pl-PL" sz="5200" dirty="0">
                <a:latin typeface="Bahnschrift Condensed" pitchFamily="34" charset="0"/>
              </a:rPr>
              <a:t> a pot, </a:t>
            </a:r>
            <a:r>
              <a:rPr lang="pl-PL" sz="5200" dirty="0" err="1">
                <a:latin typeface="Bahnschrift Condensed" pitchFamily="34" charset="0"/>
              </a:rPr>
              <a:t>add</a:t>
            </a:r>
            <a:r>
              <a:rPr lang="pl-PL" sz="5200" dirty="0">
                <a:latin typeface="Bahnschrift Condensed" pitchFamily="34" charset="0"/>
              </a:rPr>
              <a:t> </a:t>
            </a:r>
            <a:r>
              <a:rPr lang="pl-PL" sz="5200" dirty="0" err="1">
                <a:latin typeface="Bahnschrift Condensed" pitchFamily="34" charset="0"/>
              </a:rPr>
              <a:t>allspice</a:t>
            </a:r>
            <a:r>
              <a:rPr lang="pl-PL" sz="5200" dirty="0">
                <a:latin typeface="Bahnschrift Condensed" pitchFamily="34" charset="0"/>
              </a:rPr>
              <a:t>, </a:t>
            </a:r>
            <a:r>
              <a:rPr lang="pl-PL" sz="5200" dirty="0" err="1">
                <a:latin typeface="Bahnschrift Condensed" pitchFamily="34" charset="0"/>
              </a:rPr>
              <a:t>peppercorns</a:t>
            </a:r>
            <a:r>
              <a:rPr lang="pl-PL" sz="5200" dirty="0">
                <a:latin typeface="Bahnschrift Condensed" pitchFamily="34" charset="0"/>
              </a:rPr>
              <a:t>, </a:t>
            </a:r>
            <a:r>
              <a:rPr lang="pl-PL" sz="5200" dirty="0" err="1">
                <a:latin typeface="Bahnschrift Condensed" pitchFamily="34" charset="0"/>
              </a:rPr>
              <a:t>bay</a:t>
            </a:r>
            <a:r>
              <a:rPr lang="pl-PL" sz="5200" dirty="0">
                <a:latin typeface="Bahnschrift Condensed" pitchFamily="34" charset="0"/>
              </a:rPr>
              <a:t> </a:t>
            </a:r>
            <a:r>
              <a:rPr lang="pl-PL" sz="5200" dirty="0" err="1">
                <a:latin typeface="Bahnschrift Condensed" pitchFamily="34" charset="0"/>
              </a:rPr>
              <a:t>leaf</a:t>
            </a:r>
            <a:r>
              <a:rPr lang="pl-PL" sz="5200" dirty="0">
                <a:latin typeface="Bahnschrift Condensed" pitchFamily="34" charset="0"/>
              </a:rPr>
              <a:t> and </a:t>
            </a:r>
            <a:r>
              <a:rPr lang="pl-PL" sz="5200" dirty="0" err="1">
                <a:latin typeface="Bahnschrift Condensed" pitchFamily="34" charset="0"/>
              </a:rPr>
              <a:t>after</a:t>
            </a:r>
            <a:r>
              <a:rPr lang="pl-PL" sz="5200" dirty="0">
                <a:latin typeface="Bahnschrift Condensed" pitchFamily="34" charset="0"/>
              </a:rPr>
              <a:t> the soup </a:t>
            </a:r>
            <a:r>
              <a:rPr lang="pl-PL" sz="5200" dirty="0" err="1">
                <a:latin typeface="Bahnschrift Condensed" pitchFamily="34" charset="0"/>
              </a:rPr>
              <a:t>starts</a:t>
            </a:r>
            <a:r>
              <a:rPr lang="pl-PL" sz="5200" dirty="0">
                <a:latin typeface="Bahnschrift Condensed" pitchFamily="34" charset="0"/>
              </a:rPr>
              <a:t> </a:t>
            </a:r>
            <a:r>
              <a:rPr lang="pl-PL" sz="5200" dirty="0" err="1">
                <a:latin typeface="Bahnschrift Condensed" pitchFamily="34" charset="0"/>
              </a:rPr>
              <a:t>boiling</a:t>
            </a:r>
            <a:r>
              <a:rPr lang="pl-PL" sz="5200" dirty="0">
                <a:latin typeface="Bahnschrift Condensed" pitchFamily="34" charset="0"/>
              </a:rPr>
              <a:t>, </a:t>
            </a:r>
            <a:r>
              <a:rPr lang="pl-PL" sz="5200" dirty="0" err="1">
                <a:latin typeface="Bahnschrift Condensed" pitchFamily="34" charset="0"/>
              </a:rPr>
              <a:t>cook</a:t>
            </a:r>
            <a:r>
              <a:rPr lang="pl-PL" sz="5200" dirty="0">
                <a:latin typeface="Bahnschrift Condensed" pitchFamily="34" charset="0"/>
              </a:rPr>
              <a:t> on medium </a:t>
            </a:r>
            <a:r>
              <a:rPr lang="pl-PL" sz="5200" dirty="0" err="1">
                <a:latin typeface="Bahnschrift Condensed" pitchFamily="34" charset="0"/>
              </a:rPr>
              <a:t>heat</a:t>
            </a:r>
            <a:r>
              <a:rPr lang="pl-PL" sz="5200" dirty="0">
                <a:latin typeface="Bahnschrift Condensed" pitchFamily="34" charset="0"/>
              </a:rPr>
              <a:t> for </a:t>
            </a:r>
            <a:r>
              <a:rPr lang="pl-PL" sz="5200" dirty="0" err="1">
                <a:latin typeface="Bahnschrift Condensed" pitchFamily="34" charset="0"/>
              </a:rPr>
              <a:t>about</a:t>
            </a:r>
            <a:r>
              <a:rPr lang="pl-PL" sz="5200" dirty="0">
                <a:latin typeface="Bahnschrift Condensed" pitchFamily="34" charset="0"/>
              </a:rPr>
              <a:t> 30 </a:t>
            </a:r>
            <a:r>
              <a:rPr lang="pl-PL" sz="5200" dirty="0" err="1">
                <a:latin typeface="Bahnschrift Condensed" pitchFamily="34" charset="0"/>
              </a:rPr>
              <a:t>minutes</a:t>
            </a:r>
            <a:r>
              <a:rPr lang="pl-PL" sz="5200" dirty="0">
                <a:latin typeface="Bahnschrift Condensed" pitchFamily="34" charset="0"/>
              </a:rPr>
              <a:t>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7200" dirty="0">
                <a:latin typeface="Candara Light" pitchFamily="34" charset="0"/>
              </a:rPr>
              <a:t>	</a:t>
            </a:r>
            <a:r>
              <a:rPr lang="pl-PL" sz="7200" dirty="0" err="1">
                <a:latin typeface="Candara Light" pitchFamily="34" charset="0"/>
              </a:rPr>
              <a:t>PReparation</a:t>
            </a:r>
            <a:r>
              <a:rPr lang="pl-PL" sz="7200" dirty="0">
                <a:latin typeface="Candara Light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523669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pl-PL" sz="4800" dirty="0">
                <a:latin typeface="Bahnschrift Condensed" pitchFamily="34" charset="0"/>
              </a:rPr>
              <a:t>2. </a:t>
            </a:r>
            <a:r>
              <a:rPr lang="pl-PL" sz="4800" dirty="0" err="1">
                <a:latin typeface="Bahnschrift Condensed" pitchFamily="34" charset="0"/>
              </a:rPr>
              <a:t>Peel</a:t>
            </a:r>
            <a:r>
              <a:rPr lang="pl-PL" sz="4800" dirty="0">
                <a:latin typeface="Bahnschrift Condensed" pitchFamily="34" charset="0"/>
              </a:rPr>
              <a:t> </a:t>
            </a:r>
            <a:r>
              <a:rPr lang="pl-PL" sz="4800" dirty="0" err="1">
                <a:latin typeface="Bahnschrift Condensed" pitchFamily="34" charset="0"/>
              </a:rPr>
              <a:t>all</a:t>
            </a:r>
            <a:r>
              <a:rPr lang="pl-PL" sz="4800" dirty="0">
                <a:latin typeface="Bahnschrift Condensed" pitchFamily="34" charset="0"/>
              </a:rPr>
              <a:t> </a:t>
            </a:r>
            <a:r>
              <a:rPr lang="pl-PL" sz="4800" dirty="0" err="1">
                <a:latin typeface="Bahnschrift Condensed" pitchFamily="34" charset="0"/>
              </a:rPr>
              <a:t>vegetables</a:t>
            </a:r>
            <a:r>
              <a:rPr lang="pl-PL" sz="4800" dirty="0">
                <a:latin typeface="Bahnschrift Condensed" pitchFamily="34" charset="0"/>
              </a:rPr>
              <a:t>, </a:t>
            </a:r>
            <a:r>
              <a:rPr lang="pl-PL" sz="4800" dirty="0" err="1">
                <a:latin typeface="Bahnschrift Condensed" pitchFamily="34" charset="0"/>
              </a:rPr>
              <a:t>wash</a:t>
            </a:r>
            <a:r>
              <a:rPr lang="pl-PL" sz="4800" dirty="0">
                <a:latin typeface="Bahnschrift Condensed" pitchFamily="34" charset="0"/>
              </a:rPr>
              <a:t> </a:t>
            </a:r>
            <a:r>
              <a:rPr lang="pl-PL" sz="4800" dirty="0" err="1">
                <a:latin typeface="Bahnschrift Condensed" pitchFamily="34" charset="0"/>
              </a:rPr>
              <a:t>thoroughly</a:t>
            </a:r>
            <a:r>
              <a:rPr lang="pl-PL" sz="4800" dirty="0">
                <a:latin typeface="Bahnschrift Condensed" pitchFamily="34" charset="0"/>
              </a:rPr>
              <a:t> and </a:t>
            </a:r>
            <a:r>
              <a:rPr lang="pl-PL" sz="4800" dirty="0" err="1">
                <a:latin typeface="Bahnschrift Condensed" pitchFamily="34" charset="0"/>
              </a:rPr>
              <a:t>cut</a:t>
            </a:r>
            <a:r>
              <a:rPr lang="pl-PL" sz="4800" dirty="0">
                <a:latin typeface="Bahnschrift Condensed" pitchFamily="34" charset="0"/>
              </a:rPr>
              <a:t> </a:t>
            </a:r>
            <a:r>
              <a:rPr lang="pl-PL" sz="4800" dirty="0" err="1">
                <a:latin typeface="Bahnschrift Condensed" pitchFamily="34" charset="0"/>
              </a:rPr>
              <a:t>into</a:t>
            </a:r>
            <a:r>
              <a:rPr lang="pl-PL" sz="4800" dirty="0">
                <a:latin typeface="Bahnschrift Condensed" pitchFamily="34" charset="0"/>
              </a:rPr>
              <a:t> </a:t>
            </a:r>
            <a:r>
              <a:rPr lang="pl-PL" sz="4800" dirty="0" err="1">
                <a:latin typeface="Bahnschrift Condensed" pitchFamily="34" charset="0"/>
              </a:rPr>
              <a:t>large</a:t>
            </a:r>
            <a:r>
              <a:rPr lang="pl-PL" sz="4800" dirty="0">
                <a:latin typeface="Bahnschrift Condensed" pitchFamily="34" charset="0"/>
              </a:rPr>
              <a:t> </a:t>
            </a:r>
            <a:r>
              <a:rPr lang="pl-PL" sz="4800" dirty="0" err="1">
                <a:latin typeface="Bahnschrift Condensed" pitchFamily="34" charset="0"/>
              </a:rPr>
              <a:t>pieces</a:t>
            </a:r>
            <a:r>
              <a:rPr lang="pl-PL" sz="4800" dirty="0">
                <a:latin typeface="Bahnschrift Condensed" pitchFamily="34" charset="0"/>
              </a:rPr>
              <a:t>. </a:t>
            </a:r>
            <a:r>
              <a:rPr lang="pl-PL" sz="4800" dirty="0" err="1">
                <a:latin typeface="Bahnschrift Condensed" pitchFamily="34" charset="0"/>
              </a:rPr>
              <a:t>Add</a:t>
            </a:r>
            <a:r>
              <a:rPr lang="pl-PL" sz="4800" dirty="0">
                <a:latin typeface="Bahnschrift Condensed" pitchFamily="34" charset="0"/>
              </a:rPr>
              <a:t> to a pot with </a:t>
            </a:r>
            <a:r>
              <a:rPr lang="pl-PL" sz="4800" dirty="0" err="1">
                <a:latin typeface="Bahnschrift Condensed" pitchFamily="34" charset="0"/>
              </a:rPr>
              <a:t>meat</a:t>
            </a:r>
            <a:r>
              <a:rPr lang="pl-PL" sz="4800" dirty="0">
                <a:latin typeface="Bahnschrift Condensed" pitchFamily="34" charset="0"/>
              </a:rPr>
              <a:t> and </a:t>
            </a:r>
            <a:r>
              <a:rPr lang="pl-PL" sz="4800" dirty="0" err="1">
                <a:latin typeface="Bahnschrift Condensed" pitchFamily="34" charset="0"/>
              </a:rPr>
              <a:t>cook</a:t>
            </a:r>
            <a:r>
              <a:rPr lang="pl-PL" sz="4800" dirty="0">
                <a:latin typeface="Bahnschrift Condensed" pitchFamily="34" charset="0"/>
              </a:rPr>
              <a:t> </a:t>
            </a:r>
            <a:r>
              <a:rPr lang="pl-PL" sz="4800" dirty="0" err="1">
                <a:latin typeface="Bahnschrift Condensed" pitchFamily="34" charset="0"/>
              </a:rPr>
              <a:t>until</a:t>
            </a:r>
            <a:r>
              <a:rPr lang="pl-PL" sz="4800" dirty="0">
                <a:latin typeface="Bahnschrift Condensed" pitchFamily="34" charset="0"/>
              </a:rPr>
              <a:t> medium </a:t>
            </a:r>
            <a:r>
              <a:rPr lang="pl-PL" sz="4800" dirty="0" err="1">
                <a:latin typeface="Bahnschrift Condensed" pitchFamily="34" charset="0"/>
              </a:rPr>
              <a:t>soft</a:t>
            </a:r>
            <a:r>
              <a:rPr lang="pl-PL" sz="4800" dirty="0">
                <a:latin typeface="Bahnschrift Condensed" pitchFamily="34" charset="0"/>
              </a:rPr>
              <a:t>. </a:t>
            </a:r>
            <a:r>
              <a:rPr lang="pl-PL" sz="4800" dirty="0" err="1">
                <a:latin typeface="Bahnschrift Condensed" pitchFamily="34" charset="0"/>
              </a:rPr>
              <a:t>Add</a:t>
            </a:r>
            <a:r>
              <a:rPr lang="pl-PL" sz="4800" dirty="0">
                <a:latin typeface="Bahnschrift Condensed" pitchFamily="34" charset="0"/>
              </a:rPr>
              <a:t> the </a:t>
            </a:r>
            <a:r>
              <a:rPr lang="pl-PL" sz="4800" dirty="0" err="1">
                <a:latin typeface="Bahnschrift Condensed" pitchFamily="34" charset="0"/>
              </a:rPr>
              <a:t>tomato</a:t>
            </a:r>
            <a:r>
              <a:rPr lang="pl-PL" sz="4800" dirty="0">
                <a:latin typeface="Bahnschrift Condensed" pitchFamily="34" charset="0"/>
              </a:rPr>
              <a:t> puree to the soup, </a:t>
            </a:r>
            <a:r>
              <a:rPr lang="pl-PL" sz="4800" dirty="0" err="1">
                <a:latin typeface="Bahnschrift Condensed" pitchFamily="34" charset="0"/>
              </a:rPr>
              <a:t>season</a:t>
            </a:r>
            <a:r>
              <a:rPr lang="pl-PL" sz="4800" dirty="0">
                <a:latin typeface="Bahnschrift Condensed" pitchFamily="34" charset="0"/>
              </a:rPr>
              <a:t> with salt, </a:t>
            </a:r>
            <a:r>
              <a:rPr lang="pl-PL" sz="4800" dirty="0" err="1">
                <a:latin typeface="Bahnschrift Condensed" pitchFamily="34" charset="0"/>
              </a:rPr>
              <a:t>pepper</a:t>
            </a:r>
            <a:r>
              <a:rPr lang="pl-PL" sz="4800" dirty="0">
                <a:latin typeface="Bahnschrift Condensed" pitchFamily="34" charset="0"/>
              </a:rPr>
              <a:t> and </a:t>
            </a:r>
            <a:r>
              <a:rPr lang="pl-PL" sz="4800" dirty="0" err="1">
                <a:latin typeface="Bahnschrift Condensed" pitchFamily="34" charset="0"/>
              </a:rPr>
              <a:t>sugar</a:t>
            </a:r>
            <a:r>
              <a:rPr lang="pl-PL" sz="4800" dirty="0">
                <a:latin typeface="Bahnschrift Condensed" pitchFamily="34" charset="0"/>
              </a:rPr>
              <a:t>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7200" dirty="0">
                <a:latin typeface="Candara Light" pitchFamily="34" charset="0"/>
              </a:rPr>
              <a:t>	</a:t>
            </a:r>
            <a:r>
              <a:rPr lang="pl-PL" sz="7200" dirty="0" err="1">
                <a:latin typeface="Candara Light" pitchFamily="34" charset="0"/>
              </a:rPr>
              <a:t>PReparation</a:t>
            </a:r>
            <a:r>
              <a:rPr lang="pl-PL" sz="7200" dirty="0">
                <a:latin typeface="Candara Light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806115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pl-PL" sz="5400" dirty="0">
                <a:latin typeface="Bahnschrift Condensed" pitchFamily="34" charset="0"/>
              </a:rPr>
              <a:t>3. In a </a:t>
            </a:r>
            <a:r>
              <a:rPr lang="pl-PL" sz="5400" dirty="0" err="1">
                <a:latin typeface="Bahnschrift Condensed" pitchFamily="34" charset="0"/>
              </a:rPr>
              <a:t>cup</a:t>
            </a:r>
            <a:r>
              <a:rPr lang="pl-PL" sz="5400" dirty="0">
                <a:latin typeface="Bahnschrift Condensed" pitchFamily="34" charset="0"/>
              </a:rPr>
              <a:t>, mix the </a:t>
            </a:r>
            <a:r>
              <a:rPr lang="pl-PL" sz="5400" dirty="0" err="1">
                <a:latin typeface="Bahnschrift Condensed" pitchFamily="34" charset="0"/>
              </a:rPr>
              <a:t>cream</a:t>
            </a:r>
            <a:r>
              <a:rPr lang="pl-PL" sz="5400" dirty="0">
                <a:latin typeface="Bahnschrift Condensed" pitchFamily="34" charset="0"/>
              </a:rPr>
              <a:t> and </a:t>
            </a:r>
            <a:r>
              <a:rPr lang="pl-PL" sz="5400" dirty="0" err="1">
                <a:latin typeface="Bahnschrift Condensed" pitchFamily="34" charset="0"/>
              </a:rPr>
              <a:t>flour</a:t>
            </a:r>
            <a:r>
              <a:rPr lang="pl-PL" sz="5400" dirty="0">
                <a:latin typeface="Bahnschrift Condensed" pitchFamily="34" charset="0"/>
              </a:rPr>
              <a:t> </a:t>
            </a:r>
            <a:r>
              <a:rPr lang="pl-PL" sz="5400" dirty="0" err="1">
                <a:latin typeface="Bahnschrift Condensed" pitchFamily="34" charset="0"/>
              </a:rPr>
              <a:t>very</a:t>
            </a:r>
            <a:r>
              <a:rPr lang="pl-PL" sz="5400" dirty="0">
                <a:latin typeface="Bahnschrift Condensed" pitchFamily="34" charset="0"/>
              </a:rPr>
              <a:t> </a:t>
            </a:r>
            <a:r>
              <a:rPr lang="pl-PL" sz="5400" dirty="0" err="1">
                <a:latin typeface="Bahnschrift Condensed" pitchFamily="34" charset="0"/>
              </a:rPr>
              <a:t>thoroughly</a:t>
            </a:r>
            <a:r>
              <a:rPr lang="pl-PL" sz="5400" dirty="0">
                <a:latin typeface="Bahnschrift Condensed" pitchFamily="34" charset="0"/>
              </a:rPr>
              <a:t> </a:t>
            </a:r>
            <a:r>
              <a:rPr lang="pl-PL" sz="5400" dirty="0" err="1">
                <a:latin typeface="Bahnschrift Condensed" pitchFamily="34" charset="0"/>
              </a:rPr>
              <a:t>so</a:t>
            </a:r>
            <a:r>
              <a:rPr lang="pl-PL" sz="5400" dirty="0">
                <a:latin typeface="Bahnschrift Condensed" pitchFamily="34" charset="0"/>
              </a:rPr>
              <a:t> </a:t>
            </a:r>
            <a:r>
              <a:rPr lang="pl-PL" sz="5400" dirty="0" err="1">
                <a:latin typeface="Bahnschrift Condensed" pitchFamily="34" charset="0"/>
              </a:rPr>
              <a:t>that</a:t>
            </a:r>
            <a:r>
              <a:rPr lang="pl-PL" sz="5400" dirty="0">
                <a:latin typeface="Bahnschrift Condensed" pitchFamily="34" charset="0"/>
              </a:rPr>
              <a:t> </a:t>
            </a:r>
            <a:r>
              <a:rPr lang="pl-PL" sz="5400" dirty="0" err="1">
                <a:latin typeface="Bahnschrift Condensed" pitchFamily="34" charset="0"/>
              </a:rPr>
              <a:t>there</a:t>
            </a:r>
            <a:r>
              <a:rPr lang="pl-PL" sz="5400" dirty="0">
                <a:latin typeface="Bahnschrift Condensed" pitchFamily="34" charset="0"/>
              </a:rPr>
              <a:t> </a:t>
            </a:r>
            <a:r>
              <a:rPr lang="pl-PL" sz="5400" dirty="0" err="1">
                <a:latin typeface="Bahnschrift Condensed" pitchFamily="34" charset="0"/>
              </a:rPr>
              <a:t>are</a:t>
            </a:r>
            <a:r>
              <a:rPr lang="pl-PL" sz="5400" dirty="0">
                <a:latin typeface="Bahnschrift Condensed" pitchFamily="34" charset="0"/>
              </a:rPr>
              <a:t> no </a:t>
            </a:r>
            <a:r>
              <a:rPr lang="pl-PL" sz="5400" dirty="0" err="1">
                <a:latin typeface="Bahnschrift Condensed" pitchFamily="34" charset="0"/>
              </a:rPr>
              <a:t>lumps</a:t>
            </a:r>
            <a:r>
              <a:rPr lang="pl-PL" sz="5400" dirty="0">
                <a:latin typeface="Bahnschrift Condensed" pitchFamily="34" charset="0"/>
              </a:rPr>
              <a:t>. </a:t>
            </a:r>
            <a:r>
              <a:rPr lang="pl-PL" sz="5400" dirty="0" err="1">
                <a:latin typeface="Bahnschrift Condensed" pitchFamily="34" charset="0"/>
              </a:rPr>
              <a:t>Pour</a:t>
            </a:r>
            <a:r>
              <a:rPr lang="pl-PL" sz="5400" dirty="0">
                <a:latin typeface="Bahnschrift Condensed" pitchFamily="34" charset="0"/>
              </a:rPr>
              <a:t> a </a:t>
            </a:r>
            <a:r>
              <a:rPr lang="pl-PL" sz="5400" dirty="0" err="1">
                <a:latin typeface="Bahnschrift Condensed" pitchFamily="34" charset="0"/>
              </a:rPr>
              <a:t>few</a:t>
            </a:r>
            <a:r>
              <a:rPr lang="pl-PL" sz="5400" dirty="0">
                <a:latin typeface="Bahnschrift Condensed" pitchFamily="34" charset="0"/>
              </a:rPr>
              <a:t> </a:t>
            </a:r>
            <a:r>
              <a:rPr lang="pl-PL" sz="5400" dirty="0" err="1">
                <a:latin typeface="Bahnschrift Condensed" pitchFamily="34" charset="0"/>
              </a:rPr>
              <a:t>tablespoons</a:t>
            </a:r>
            <a:r>
              <a:rPr lang="pl-PL" sz="5400" dirty="0">
                <a:latin typeface="Bahnschrift Condensed" pitchFamily="34" charset="0"/>
              </a:rPr>
              <a:t> of hot soup </a:t>
            </a:r>
            <a:r>
              <a:rPr lang="pl-PL" sz="5400" dirty="0" err="1">
                <a:latin typeface="Bahnschrift Condensed" pitchFamily="34" charset="0"/>
              </a:rPr>
              <a:t>into</a:t>
            </a:r>
            <a:r>
              <a:rPr lang="pl-PL" sz="5400" dirty="0">
                <a:latin typeface="Bahnschrift Condensed" pitchFamily="34" charset="0"/>
              </a:rPr>
              <a:t> the </a:t>
            </a:r>
            <a:r>
              <a:rPr lang="pl-PL" sz="5400" dirty="0" err="1">
                <a:latin typeface="Bahnschrift Condensed" pitchFamily="34" charset="0"/>
              </a:rPr>
              <a:t>cream</a:t>
            </a:r>
            <a:r>
              <a:rPr lang="pl-PL" sz="5400" dirty="0">
                <a:latin typeface="Bahnschrift Condensed" pitchFamily="34" charset="0"/>
              </a:rPr>
              <a:t> and mix </a:t>
            </a:r>
            <a:r>
              <a:rPr lang="pl-PL" sz="5400" dirty="0" err="1">
                <a:latin typeface="Bahnschrift Condensed" pitchFamily="34" charset="0"/>
              </a:rPr>
              <a:t>again</a:t>
            </a:r>
            <a:r>
              <a:rPr lang="pl-PL" sz="5400" dirty="0">
                <a:latin typeface="Bahnschrift Condensed" pitchFamily="34" charset="0"/>
              </a:rPr>
              <a:t>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7200" dirty="0">
                <a:latin typeface="Candara Light" pitchFamily="34" charset="0"/>
              </a:rPr>
              <a:t>	</a:t>
            </a:r>
            <a:r>
              <a:rPr lang="pl-PL" sz="7200" dirty="0" err="1">
                <a:latin typeface="Candara Light" pitchFamily="34" charset="0"/>
              </a:rPr>
              <a:t>PReparation</a:t>
            </a:r>
            <a:r>
              <a:rPr lang="pl-PL" sz="7200" dirty="0">
                <a:latin typeface="Candara Light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300271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pl-PL" sz="7200" dirty="0">
                <a:latin typeface="Bahnschrift Condensed" pitchFamily="34" charset="0"/>
              </a:rPr>
              <a:t>4. </a:t>
            </a:r>
            <a:r>
              <a:rPr lang="pl-PL" sz="7200" dirty="0" err="1">
                <a:latin typeface="Bahnschrift Condensed" pitchFamily="34" charset="0"/>
              </a:rPr>
              <a:t>Pour</a:t>
            </a:r>
            <a:r>
              <a:rPr lang="pl-PL" sz="7200" dirty="0">
                <a:latin typeface="Bahnschrift Condensed" pitchFamily="34" charset="0"/>
              </a:rPr>
              <a:t> the </a:t>
            </a:r>
            <a:r>
              <a:rPr lang="pl-PL" sz="7200" dirty="0" err="1">
                <a:latin typeface="Bahnschrift Condensed" pitchFamily="34" charset="0"/>
              </a:rPr>
              <a:t>cream</a:t>
            </a:r>
            <a:r>
              <a:rPr lang="pl-PL" sz="7200" dirty="0">
                <a:latin typeface="Bahnschrift Condensed" pitchFamily="34" charset="0"/>
              </a:rPr>
              <a:t> </a:t>
            </a:r>
            <a:r>
              <a:rPr lang="pl-PL" sz="7200" dirty="0" err="1">
                <a:latin typeface="Bahnschrift Condensed" pitchFamily="34" charset="0"/>
              </a:rPr>
              <a:t>into</a:t>
            </a:r>
            <a:r>
              <a:rPr lang="pl-PL" sz="7200" dirty="0">
                <a:latin typeface="Bahnschrift Condensed" pitchFamily="34" charset="0"/>
              </a:rPr>
              <a:t> the </a:t>
            </a:r>
            <a:r>
              <a:rPr lang="pl-PL" sz="7200" dirty="0" err="1">
                <a:latin typeface="Bahnschrift Condensed" pitchFamily="34" charset="0"/>
              </a:rPr>
              <a:t>boiling</a:t>
            </a:r>
            <a:r>
              <a:rPr lang="pl-PL" sz="7200" dirty="0">
                <a:latin typeface="Bahnschrift Condensed" pitchFamily="34" charset="0"/>
              </a:rPr>
              <a:t> soup, mix and </a:t>
            </a:r>
            <a:r>
              <a:rPr lang="pl-PL" sz="7200" dirty="0" err="1">
                <a:latin typeface="Bahnschrift Condensed" pitchFamily="34" charset="0"/>
              </a:rPr>
              <a:t>keep</a:t>
            </a:r>
            <a:r>
              <a:rPr lang="pl-PL" sz="7200" dirty="0">
                <a:latin typeface="Bahnschrift Condensed" pitchFamily="34" charset="0"/>
              </a:rPr>
              <a:t> </a:t>
            </a:r>
            <a:r>
              <a:rPr lang="pl-PL" sz="7200" dirty="0" err="1">
                <a:latin typeface="Bahnschrift Condensed" pitchFamily="34" charset="0"/>
              </a:rPr>
              <a:t>it</a:t>
            </a:r>
            <a:r>
              <a:rPr lang="pl-PL" sz="7200" dirty="0">
                <a:latin typeface="Bahnschrift Condensed" pitchFamily="34" charset="0"/>
              </a:rPr>
              <a:t> on </a:t>
            </a:r>
            <a:r>
              <a:rPr lang="pl-PL" sz="7200" dirty="0" err="1">
                <a:latin typeface="Bahnschrift Condensed" pitchFamily="34" charset="0"/>
              </a:rPr>
              <a:t>fire</a:t>
            </a:r>
            <a:r>
              <a:rPr lang="pl-PL" sz="7200" dirty="0">
                <a:latin typeface="Bahnschrift Condensed" pitchFamily="34" charset="0"/>
              </a:rPr>
              <a:t> for a </a:t>
            </a:r>
            <a:r>
              <a:rPr lang="pl-PL" sz="7200" dirty="0" err="1">
                <a:latin typeface="Bahnschrift Condensed" pitchFamily="34" charset="0"/>
              </a:rPr>
              <a:t>few</a:t>
            </a:r>
            <a:r>
              <a:rPr lang="pl-PL" sz="7200" dirty="0">
                <a:latin typeface="Bahnschrift Condensed" pitchFamily="34" charset="0"/>
              </a:rPr>
              <a:t> </a:t>
            </a:r>
            <a:r>
              <a:rPr lang="pl-PL" sz="7200" dirty="0" err="1">
                <a:latin typeface="Bahnschrift Condensed" pitchFamily="34" charset="0"/>
              </a:rPr>
              <a:t>moments</a:t>
            </a:r>
            <a:r>
              <a:rPr lang="pl-PL" sz="7200" dirty="0">
                <a:latin typeface="Bahnschrift Condensed" pitchFamily="34" charset="0"/>
              </a:rPr>
              <a:t>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7200" dirty="0">
                <a:latin typeface="Candara Light" pitchFamily="34" charset="0"/>
              </a:rPr>
              <a:t>	</a:t>
            </a:r>
            <a:r>
              <a:rPr lang="pl-PL" sz="7200" dirty="0" err="1">
                <a:latin typeface="Candara Light" pitchFamily="34" charset="0"/>
              </a:rPr>
              <a:t>PReparation</a:t>
            </a:r>
            <a:r>
              <a:rPr lang="pl-PL" sz="7200" dirty="0">
                <a:latin typeface="Candara Light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300271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pl-PL" sz="6600" dirty="0">
                <a:latin typeface="Bahnschrift Condensed" pitchFamily="34" charset="0"/>
              </a:rPr>
              <a:t>5. Take the soup off the </a:t>
            </a:r>
            <a:r>
              <a:rPr lang="pl-PL" sz="6600" dirty="0" err="1">
                <a:latin typeface="Bahnschrift Condensed" pitchFamily="34" charset="0"/>
              </a:rPr>
              <a:t>heat</a:t>
            </a:r>
            <a:r>
              <a:rPr lang="pl-PL" sz="6600" dirty="0">
                <a:latin typeface="Bahnschrift Condensed" pitchFamily="34" charset="0"/>
              </a:rPr>
              <a:t>, </a:t>
            </a:r>
            <a:r>
              <a:rPr lang="pl-PL" sz="6600" dirty="0" err="1">
                <a:latin typeface="Bahnschrift Condensed" pitchFamily="34" charset="0"/>
              </a:rPr>
              <a:t>taste</a:t>
            </a:r>
            <a:r>
              <a:rPr lang="pl-PL" sz="6600" dirty="0">
                <a:latin typeface="Bahnschrift Condensed" pitchFamily="34" charset="0"/>
              </a:rPr>
              <a:t> the soup </a:t>
            </a:r>
            <a:r>
              <a:rPr lang="pl-PL" sz="6600" dirty="0" err="1">
                <a:latin typeface="Bahnschrift Condensed" pitchFamily="34" charset="0"/>
              </a:rPr>
              <a:t>again</a:t>
            </a:r>
            <a:r>
              <a:rPr lang="pl-PL" sz="6600" dirty="0">
                <a:latin typeface="Bahnschrift Condensed" pitchFamily="34" charset="0"/>
              </a:rPr>
              <a:t> – </a:t>
            </a:r>
            <a:r>
              <a:rPr lang="pl-PL" sz="6600" dirty="0" err="1">
                <a:latin typeface="Bahnschrift Condensed" pitchFamily="34" charset="0"/>
              </a:rPr>
              <a:t>season</a:t>
            </a:r>
            <a:r>
              <a:rPr lang="pl-PL" sz="6600" dirty="0">
                <a:latin typeface="Bahnschrift Condensed" pitchFamily="34" charset="0"/>
              </a:rPr>
              <a:t> with salt, </a:t>
            </a:r>
            <a:r>
              <a:rPr lang="pl-PL" sz="6600" dirty="0" err="1">
                <a:latin typeface="Bahnschrift Condensed" pitchFamily="34" charset="0"/>
              </a:rPr>
              <a:t>pepper</a:t>
            </a:r>
            <a:r>
              <a:rPr lang="pl-PL" sz="6600" dirty="0">
                <a:latin typeface="Bahnschrift Condensed" pitchFamily="34" charset="0"/>
              </a:rPr>
              <a:t> and </a:t>
            </a:r>
            <a:r>
              <a:rPr lang="pl-PL" sz="6600" dirty="0" err="1">
                <a:latin typeface="Bahnschrift Condensed" pitchFamily="34" charset="0"/>
              </a:rPr>
              <a:t>sugar</a:t>
            </a:r>
            <a:r>
              <a:rPr lang="pl-PL" sz="6600" dirty="0">
                <a:latin typeface="Bahnschrift Condensed" pitchFamily="34" charset="0"/>
              </a:rPr>
              <a:t> </a:t>
            </a:r>
            <a:r>
              <a:rPr lang="pl-PL" sz="6600" dirty="0" err="1">
                <a:latin typeface="Bahnschrift Condensed" pitchFamily="34" charset="0"/>
              </a:rPr>
              <a:t>if</a:t>
            </a:r>
            <a:r>
              <a:rPr lang="pl-PL" sz="6600" dirty="0">
                <a:latin typeface="Bahnschrift Condensed" pitchFamily="34" charset="0"/>
              </a:rPr>
              <a:t> </a:t>
            </a:r>
            <a:r>
              <a:rPr lang="pl-PL" sz="6600" dirty="0" err="1">
                <a:latin typeface="Bahnschrift Condensed" pitchFamily="34" charset="0"/>
              </a:rPr>
              <a:t>necessary</a:t>
            </a:r>
            <a:r>
              <a:rPr lang="pl-PL" sz="6600" dirty="0">
                <a:latin typeface="Bahnschrift Condensed" pitchFamily="34" charset="0"/>
              </a:rPr>
              <a:t>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7200" dirty="0">
                <a:latin typeface="Candara Light" pitchFamily="34" charset="0"/>
              </a:rPr>
              <a:t>	</a:t>
            </a:r>
            <a:r>
              <a:rPr lang="pl-PL" sz="7200" dirty="0" err="1">
                <a:latin typeface="Candara Light" pitchFamily="34" charset="0"/>
              </a:rPr>
              <a:t>PReparation</a:t>
            </a:r>
            <a:r>
              <a:rPr lang="pl-PL" sz="7200" dirty="0">
                <a:latin typeface="Candara Light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571275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pl-PL" sz="7200" dirty="0">
                <a:latin typeface="Bahnschrift Condensed" pitchFamily="34" charset="0"/>
              </a:rPr>
              <a:t>6. The soup </a:t>
            </a:r>
            <a:r>
              <a:rPr lang="pl-PL" sz="7200" dirty="0" err="1">
                <a:latin typeface="Bahnschrift Condensed" pitchFamily="34" charset="0"/>
              </a:rPr>
              <a:t>will</a:t>
            </a:r>
            <a:r>
              <a:rPr lang="pl-PL" sz="7200" dirty="0">
                <a:latin typeface="Bahnschrift Condensed" pitchFamily="34" charset="0"/>
              </a:rPr>
              <a:t> </a:t>
            </a:r>
            <a:r>
              <a:rPr lang="pl-PL" sz="7200" dirty="0" err="1">
                <a:latin typeface="Bahnschrift Condensed" pitchFamily="34" charset="0"/>
              </a:rPr>
              <a:t>taste</a:t>
            </a:r>
            <a:r>
              <a:rPr lang="pl-PL" sz="7200" dirty="0">
                <a:latin typeface="Bahnschrift Condensed" pitchFamily="34" charset="0"/>
              </a:rPr>
              <a:t> </a:t>
            </a:r>
            <a:r>
              <a:rPr lang="pl-PL" sz="7200" dirty="0" err="1">
                <a:latin typeface="Bahnschrift Condensed" pitchFamily="34" charset="0"/>
              </a:rPr>
              <a:t>best</a:t>
            </a:r>
            <a:r>
              <a:rPr lang="pl-PL" sz="7200" dirty="0">
                <a:latin typeface="Bahnschrift Condensed" pitchFamily="34" charset="0"/>
              </a:rPr>
              <a:t> </a:t>
            </a:r>
            <a:r>
              <a:rPr lang="pl-PL" sz="7200" dirty="0" err="1">
                <a:latin typeface="Bahnschrift Condensed" pitchFamily="34" charset="0"/>
              </a:rPr>
              <a:t>if</a:t>
            </a:r>
            <a:r>
              <a:rPr lang="pl-PL" sz="7200" dirty="0">
                <a:latin typeface="Bahnschrift Condensed" pitchFamily="34" charset="0"/>
              </a:rPr>
              <a:t> </a:t>
            </a:r>
            <a:r>
              <a:rPr lang="pl-PL" sz="7200" dirty="0" err="1">
                <a:latin typeface="Bahnschrift Condensed" pitchFamily="34" charset="0"/>
              </a:rPr>
              <a:t>you</a:t>
            </a:r>
            <a:r>
              <a:rPr lang="pl-PL" sz="7200" dirty="0">
                <a:latin typeface="Bahnschrift Condensed" pitchFamily="34" charset="0"/>
              </a:rPr>
              <a:t> </a:t>
            </a:r>
            <a:r>
              <a:rPr lang="pl-PL" sz="7200" dirty="0" err="1">
                <a:latin typeface="Bahnschrift Condensed" pitchFamily="34" charset="0"/>
              </a:rPr>
              <a:t>let</a:t>
            </a:r>
            <a:r>
              <a:rPr lang="pl-PL" sz="7200" dirty="0">
                <a:latin typeface="Bahnschrift Condensed" pitchFamily="34" charset="0"/>
              </a:rPr>
              <a:t> </a:t>
            </a:r>
            <a:r>
              <a:rPr lang="pl-PL" sz="7200" dirty="0" err="1">
                <a:latin typeface="Bahnschrift Condensed" pitchFamily="34" charset="0"/>
              </a:rPr>
              <a:t>it</a:t>
            </a:r>
            <a:r>
              <a:rPr lang="pl-PL" sz="7200" dirty="0">
                <a:latin typeface="Bahnschrift Condensed" pitchFamily="34" charset="0"/>
              </a:rPr>
              <a:t> </a:t>
            </a:r>
            <a:r>
              <a:rPr lang="pl-PL" sz="7200" dirty="0" err="1">
                <a:latin typeface="Bahnschrift Condensed" pitchFamily="34" charset="0"/>
              </a:rPr>
              <a:t>rest</a:t>
            </a:r>
            <a:r>
              <a:rPr lang="pl-PL" sz="7200" dirty="0">
                <a:latin typeface="Bahnschrift Condensed" pitchFamily="34" charset="0"/>
              </a:rPr>
              <a:t> </a:t>
            </a:r>
            <a:r>
              <a:rPr lang="pl-PL" sz="7200" dirty="0" err="1">
                <a:latin typeface="Bahnschrift Condensed" pitchFamily="34" charset="0"/>
              </a:rPr>
              <a:t>covered</a:t>
            </a:r>
            <a:r>
              <a:rPr lang="pl-PL" sz="7200" dirty="0">
                <a:latin typeface="Bahnschrift Condensed" pitchFamily="34" charset="0"/>
              </a:rPr>
              <a:t> for </a:t>
            </a:r>
            <a:r>
              <a:rPr lang="pl-PL" sz="7200" dirty="0" err="1">
                <a:latin typeface="Bahnschrift Condensed" pitchFamily="34" charset="0"/>
              </a:rPr>
              <a:t>few</a:t>
            </a:r>
            <a:r>
              <a:rPr lang="pl-PL" sz="7200" dirty="0">
                <a:latin typeface="Bahnschrift Condensed" pitchFamily="34" charset="0"/>
              </a:rPr>
              <a:t> </a:t>
            </a:r>
            <a:r>
              <a:rPr lang="pl-PL" sz="7200" dirty="0" err="1">
                <a:latin typeface="Bahnschrift Condensed" pitchFamily="34" charset="0"/>
              </a:rPr>
              <a:t>minutes</a:t>
            </a:r>
            <a:r>
              <a:rPr lang="pl-PL" sz="7200" dirty="0">
                <a:latin typeface="Bahnschrift Condensed" pitchFamily="34" charset="0"/>
              </a:rPr>
              <a:t>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7200" dirty="0">
                <a:latin typeface="Candara Light" pitchFamily="34" charset="0"/>
              </a:rPr>
              <a:t>	</a:t>
            </a:r>
            <a:r>
              <a:rPr lang="pl-PL" sz="7200" dirty="0" err="1">
                <a:latin typeface="Candara Light" pitchFamily="34" charset="0"/>
              </a:rPr>
              <a:t>PReparation</a:t>
            </a:r>
            <a:r>
              <a:rPr lang="pl-PL" sz="7200" dirty="0">
                <a:latin typeface="Candara Light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5712753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iatka">
  <a:themeElements>
    <a:clrScheme name="Siatka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Siatka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Siatka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121</TotalTime>
  <Words>277</Words>
  <Application>Microsoft Office PowerPoint</Application>
  <PresentationFormat>On-screen Show (4:3)</PresentationFormat>
  <Paragraphs>34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Siatka</vt:lpstr>
      <vt:lpstr>Tomato soup</vt:lpstr>
      <vt:lpstr>Ingredients:</vt:lpstr>
      <vt:lpstr>Ingredients:</vt:lpstr>
      <vt:lpstr> PReparation:</vt:lpstr>
      <vt:lpstr> PReparation:</vt:lpstr>
      <vt:lpstr> PReparation:</vt:lpstr>
      <vt:lpstr> PReparation:</vt:lpstr>
      <vt:lpstr> PReparation:</vt:lpstr>
      <vt:lpstr> PReparation:</vt:lpstr>
      <vt:lpstr> PReparation:</vt:lpstr>
      <vt:lpstr>Photo: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Tomato soup</dc:title>
  <dc:creator>Kasia Borek-Osińska</dc:creator>
  <cp:lastModifiedBy>ana tudor</cp:lastModifiedBy>
  <cp:revision>13</cp:revision>
  <dcterms:created xsi:type="dcterms:W3CDTF">2020-02-11T19:25:26Z</dcterms:created>
  <dcterms:modified xsi:type="dcterms:W3CDTF">2020-03-04T18:26:15Z</dcterms:modified>
</cp:coreProperties>
</file>