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84CDD-4187-4689-9AF3-30070DA4DA0B}" v="615" dt="2022-01-11T18:01:58.233"/>
    <p1510:client id="{9CF96CB7-4D28-C166-8327-F79EEAC5FEFB}" v="80" dt="2022-01-11T19:45:27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1758E62-2E74-4D13-9BE0-B7698644B9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4EC5A7B-8E71-4543-905E-7FECF29C82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DC152-57AE-48FC-AD7A-25A659D6A174}" type="datetime1">
              <a:rPr lang="pl-PL" smtClean="0"/>
              <a:t>11.01.2022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B6F8F1A-22FE-4294-8293-B0C09D98F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871D7B1-6FD5-4FB5-B15F-3CE6418A7F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293F6-8D19-4B63-ABF6-5DECA47049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2516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1BD25-1A5A-442B-8D33-577184CE43BD}" type="datetime1">
              <a:rPr lang="pl-PL" smtClean="0"/>
              <a:pPr/>
              <a:t>11.01.2022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9CBFC-FC29-47F3-BD94-FF989B10349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778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9CBFC-FC29-47F3-BD94-FF989B10349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4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3F0874-4122-4749-950C-DE19FCE765BF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3D7F8-5717-434A-95C8-7B4BB48E83EB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2B116C-D942-48CC-91DE-2E3756FFC54C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F612F-1387-4E14-AA34-D1BA24B1F7D0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D8F7E1-7569-4703-A976-E0F5DB4EA315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9FB4AF-73F6-4876-B381-92DABACB7C30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11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CDBB0E-B127-4578-973A-D71C39AC65FC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dirty="0"/>
              <a:t>Kliknij, aby edytować styl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48790E-DD9B-4A11-8478-D9B7DA654C4C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4FEEA5-0F86-4BEF-8C3A-D713A2E19EA3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stokąt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9" name="Data — symbol zastępczy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3213A0-5D1D-48EA-A34E-11C90369CB5C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10" name="Stopka — symbol zastępczy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kąt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dirty="0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1F2A3970-6345-4A15-A144-E465B7F0389F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10" name="Numer slajdu — symbol zastępczy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pl-PL" noProof="0" smtClean="0"/>
              <a:t>‹#›</a:t>
            </a:fld>
            <a:endParaRPr lang="pl-PL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CB9C545C-D8CE-4B41-8EDC-FCB092232D57}" type="datetime1">
              <a:rPr lang="pl-PL" noProof="0" smtClean="0"/>
              <a:t>11.01.2022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40090" y="2404872"/>
            <a:ext cx="3044952" cy="1627632"/>
          </a:xfrm>
        </p:spPr>
        <p:txBody>
          <a:bodyPr rtlCol="0">
            <a:normAutofit/>
          </a:bodyPr>
          <a:lstStyle/>
          <a:p>
            <a:r>
              <a:rPr lang="pl-PL" sz="2800" dirty="0"/>
              <a:t>The LEGEND </a:t>
            </a:r>
            <a:br>
              <a:rPr lang="pl-PL" sz="2800" dirty="0"/>
            </a:br>
            <a:r>
              <a:rPr lang="pl-PL" sz="2800" dirty="0"/>
              <a:t>OF LAJKONIK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85371" y="2510095"/>
            <a:ext cx="2668122" cy="123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800" dirty="0"/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F87FB0-CB93-4F72-9279-BC4CE90B3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4886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139927-0A6F-4AD3-91D3-B2A9E6715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2"/>
            <a:ext cx="4111054" cy="3674848"/>
          </a:xfrm>
          <a:prstGeom prst="rect">
            <a:avLst/>
          </a:prstGeom>
          <a:noFill/>
          <a:ln w="15875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8E7C736-3FA1-4E54-8E43-EDAA06955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307" y="3992303"/>
            <a:ext cx="3229990" cy="220515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ADE63F-FE89-4F18-B3CE-624078B38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9747" y="321732"/>
            <a:ext cx="2766017" cy="3026832"/>
          </a:xfrm>
          <a:prstGeom prst="rect">
            <a:avLst/>
          </a:prstGeom>
          <a:noFill/>
          <a:ln w="15875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0E339A0C-DFCE-43D4-94C8-454CBA1DA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827" y="578253"/>
            <a:ext cx="2108683" cy="2066008"/>
          </a:xfrm>
          <a:prstGeom prst="rect">
            <a:avLst/>
          </a:prstGeom>
        </p:spPr>
      </p:pic>
      <p:pic>
        <p:nvPicPr>
          <p:cNvPr id="7" name="Obraz 7">
            <a:extLst>
              <a:ext uri="{FF2B5EF4-FFF2-40B4-BE49-F238E27FC236}">
                <a16:creationId xmlns:a16="http://schemas.microsoft.com/office/drawing/2014/main" id="{FEB1507C-8A63-4E6E-AB51-088A8BE87A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54" y="4740498"/>
            <a:ext cx="3275482" cy="93965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BDEE881-E8E3-4725-A31C-40F714E1F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4155753"/>
            <a:ext cx="4111054" cy="2380509"/>
          </a:xfrm>
          <a:prstGeom prst="rect">
            <a:avLst/>
          </a:prstGeom>
          <a:noFill/>
          <a:ln w="15875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rzewo, zewnętrzne, taniec, osoba&#10;&#10;Opis wygenerowany automatycznie">
            <a:extLst>
              <a:ext uri="{FF2B5EF4-FFF2-40B4-BE49-F238E27FC236}">
                <a16:creationId xmlns:a16="http://schemas.microsoft.com/office/drawing/2014/main" id="{275C25E0-450C-4D23-9BD9-676FA81C24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28" b="-1"/>
          <a:stretch/>
        </p:blipFill>
        <p:spPr>
          <a:xfrm>
            <a:off x="419439" y="379788"/>
            <a:ext cx="3917009" cy="355115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B202DE7-B82B-4D71-88F3-4363532A4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9747" y="3509431"/>
            <a:ext cx="2766017" cy="3026832"/>
          </a:xfrm>
          <a:prstGeom prst="rect">
            <a:avLst/>
          </a:prstGeom>
          <a:noFill/>
          <a:ln w="15875" cap="sq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A0B7E2-0D6B-4E7D-96B8-F3D089B1A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FFFFFF"/>
                </a:solidFill>
              </a:rPr>
              <a:t>A </a:t>
            </a:r>
            <a:r>
              <a:rPr lang="pl-PL" sz="2400" dirty="0" err="1">
                <a:solidFill>
                  <a:srgbClr val="FFFFFF"/>
                </a:solidFill>
              </a:rPr>
              <a:t>long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time</a:t>
            </a:r>
            <a:r>
              <a:rPr lang="pl-PL" sz="2400" dirty="0">
                <a:solidFill>
                  <a:srgbClr val="FFFFFF"/>
                </a:solidFill>
              </a:rPr>
              <a:t> ago Poland </a:t>
            </a:r>
            <a:r>
              <a:rPr lang="pl-PL" sz="2400" dirty="0" err="1">
                <a:solidFill>
                  <a:srgbClr val="FFFFFF"/>
                </a:solidFill>
              </a:rPr>
              <a:t>fought</a:t>
            </a:r>
            <a:r>
              <a:rPr lang="pl-PL" sz="2400" dirty="0">
                <a:solidFill>
                  <a:srgbClr val="FFFFFF"/>
                </a:solidFill>
              </a:rPr>
              <a:t> with Tatar </a:t>
            </a:r>
            <a:r>
              <a:rPr lang="pl-PL" sz="2400" dirty="0" err="1">
                <a:solidFill>
                  <a:srgbClr val="FFFFFF"/>
                </a:solidFill>
              </a:rPr>
              <a:t>hordes</a:t>
            </a:r>
            <a:r>
              <a:rPr lang="pl-PL" sz="2400" dirty="0">
                <a:solidFill>
                  <a:srgbClr val="FFFFFF"/>
                </a:solidFill>
              </a:rPr>
              <a:t>. </a:t>
            </a:r>
            <a:r>
              <a:rPr lang="pl-PL" sz="2400" dirty="0" err="1">
                <a:solidFill>
                  <a:srgbClr val="FFFFFF"/>
                </a:solidFill>
              </a:rPr>
              <a:t>During</a:t>
            </a:r>
            <a:r>
              <a:rPr lang="pl-PL" sz="2400" dirty="0">
                <a:solidFill>
                  <a:srgbClr val="FFFFFF"/>
                </a:solidFill>
              </a:rPr>
              <a:t> one of </a:t>
            </a:r>
            <a:r>
              <a:rPr lang="pl-PL" sz="2400" dirty="0" err="1">
                <a:solidFill>
                  <a:srgbClr val="FFFFFF"/>
                </a:solidFill>
              </a:rPr>
              <a:t>their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invasions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Tatars</a:t>
            </a:r>
            <a:r>
              <a:rPr lang="pl-PL" sz="2400" dirty="0">
                <a:solidFill>
                  <a:srgbClr val="FFFFFF"/>
                </a:solidFill>
              </a:rPr>
              <a:t> went to Kraków.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0B15D86E-070A-4FD5-994A-0EDD30B37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99" r="26556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58114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D15617-B1D2-4761-86D0-D38E50108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81881"/>
            <a:ext cx="4475892" cy="30425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 err="1">
                <a:solidFill>
                  <a:srgbClr val="FFFFFF"/>
                </a:solidFill>
              </a:rPr>
              <a:t>When</a:t>
            </a:r>
            <a:r>
              <a:rPr lang="pl-PL" sz="2400" dirty="0">
                <a:solidFill>
                  <a:srgbClr val="FFFFFF"/>
                </a:solidFill>
              </a:rPr>
              <a:t> the </a:t>
            </a:r>
            <a:r>
              <a:rPr lang="pl-PL" sz="2400" dirty="0" err="1">
                <a:solidFill>
                  <a:srgbClr val="FFFFFF"/>
                </a:solidFill>
              </a:rPr>
              <a:t>residents</a:t>
            </a:r>
            <a:r>
              <a:rPr lang="pl-PL" sz="2400" dirty="0">
                <a:solidFill>
                  <a:srgbClr val="FFFFFF"/>
                </a:solidFill>
              </a:rPr>
              <a:t> of Kraków </a:t>
            </a:r>
            <a:r>
              <a:rPr lang="pl-PL" sz="2400" dirty="0" err="1">
                <a:solidFill>
                  <a:srgbClr val="FFFFFF"/>
                </a:solidFill>
              </a:rPr>
              <a:t>were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informed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about</a:t>
            </a:r>
            <a:r>
              <a:rPr lang="pl-PL" sz="2400" dirty="0">
                <a:solidFill>
                  <a:srgbClr val="FFFFFF"/>
                </a:solidFill>
              </a:rPr>
              <a:t> the </a:t>
            </a:r>
            <a:r>
              <a:rPr lang="pl-PL" sz="2400" dirty="0" err="1">
                <a:solidFill>
                  <a:srgbClr val="FFFFFF"/>
                </a:solidFill>
              </a:rPr>
              <a:t>situation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they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gathered</a:t>
            </a:r>
            <a:r>
              <a:rPr lang="pl-PL" sz="2400" dirty="0">
                <a:solidFill>
                  <a:srgbClr val="FFFFFF"/>
                </a:solidFill>
              </a:rPr>
              <a:t> on a </a:t>
            </a:r>
            <a:r>
              <a:rPr lang="pl-PL" sz="2400" dirty="0" err="1">
                <a:solidFill>
                  <a:srgbClr val="FFFFFF"/>
                </a:solidFill>
              </a:rPr>
              <a:t>traditional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procession</a:t>
            </a:r>
            <a:r>
              <a:rPr lang="pl-PL" sz="2400" dirty="0">
                <a:solidFill>
                  <a:srgbClr val="FFFFFF"/>
                </a:solidFill>
              </a:rPr>
              <a:t>. </a:t>
            </a:r>
            <a:r>
              <a:rPr lang="pl-PL" sz="2400" dirty="0" err="1">
                <a:solidFill>
                  <a:srgbClr val="FFFFFF"/>
                </a:solidFill>
              </a:rPr>
              <a:t>They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were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frightened</a:t>
            </a:r>
            <a:r>
              <a:rPr lang="pl-PL" sz="2400" dirty="0">
                <a:solidFill>
                  <a:srgbClr val="FFFFFF"/>
                </a:solidFill>
              </a:rPr>
              <a:t> and </a:t>
            </a:r>
            <a:r>
              <a:rPr lang="pl-PL" sz="2400" dirty="0" err="1">
                <a:solidFill>
                  <a:srgbClr val="FFFFFF"/>
                </a:solidFill>
              </a:rPr>
              <a:t>confused</a:t>
            </a:r>
            <a:r>
              <a:rPr lang="pl-P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niebo, osoba, osoby&#10;&#10;Opis wygenerowany automatycznie">
            <a:extLst>
              <a:ext uri="{FF2B5EF4-FFF2-40B4-BE49-F238E27FC236}">
                <a16:creationId xmlns:a16="http://schemas.microsoft.com/office/drawing/2014/main" id="{EC5B06F2-D983-4C89-BB3A-374910C57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27" r="13370" b="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2537548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5683A0-2A13-437C-A1B1-C7C4DB47F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 err="1">
                <a:solidFill>
                  <a:srgbClr val="FFFFFF"/>
                </a:solidFill>
              </a:rPr>
              <a:t>They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didn't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know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what</a:t>
            </a:r>
            <a:r>
              <a:rPr lang="pl-PL" sz="2400" dirty="0">
                <a:solidFill>
                  <a:srgbClr val="FFFFFF"/>
                </a:solidFill>
              </a:rPr>
              <a:t> to do. </a:t>
            </a:r>
            <a:r>
              <a:rPr lang="pl-PL" sz="2400" dirty="0" err="1">
                <a:solidFill>
                  <a:srgbClr val="FFFFFF"/>
                </a:solidFill>
              </a:rPr>
              <a:t>They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asked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themselves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if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they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should</a:t>
            </a:r>
            <a:r>
              <a:rPr lang="pl-PL" sz="2400" dirty="0">
                <a:solidFill>
                  <a:srgbClr val="FFFFFF"/>
                </a:solidFill>
              </a:rPr>
              <a:t> run </a:t>
            </a:r>
            <a:r>
              <a:rPr lang="pl-PL" sz="2400" dirty="0" err="1">
                <a:solidFill>
                  <a:srgbClr val="FFFFFF"/>
                </a:solidFill>
              </a:rPr>
              <a:t>or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maybe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fight</a:t>
            </a:r>
            <a:r>
              <a:rPr lang="pl-P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osoba, grupa&#10;&#10;Opis wygenerowany automatycznie">
            <a:extLst>
              <a:ext uri="{FF2B5EF4-FFF2-40B4-BE49-F238E27FC236}">
                <a16:creationId xmlns:a16="http://schemas.microsoft.com/office/drawing/2014/main" id="{E1B90777-4AD9-4E6B-B518-2A998E1B1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6" r="1384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50382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02FD20-BC67-48B2-AAA1-D27BF8485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FFFFFF"/>
                </a:solidFill>
              </a:rPr>
              <a:t>Then </a:t>
            </a:r>
            <a:r>
              <a:rPr lang="pl-PL" sz="2400" dirty="0" err="1">
                <a:solidFill>
                  <a:srgbClr val="FFFFFF"/>
                </a:solidFill>
              </a:rPr>
              <a:t>suddenly</a:t>
            </a:r>
            <a:r>
              <a:rPr lang="pl-PL" sz="2400" dirty="0">
                <a:solidFill>
                  <a:srgbClr val="FFFFFF"/>
                </a:solidFill>
              </a:rPr>
              <a:t> one of the </a:t>
            </a:r>
            <a:r>
              <a:rPr lang="pl-PL" sz="2400" dirty="0" err="1">
                <a:solidFill>
                  <a:srgbClr val="FFFFFF"/>
                </a:solidFill>
              </a:rPr>
              <a:t>rafters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caught</a:t>
            </a:r>
            <a:r>
              <a:rPr lang="pl-PL" sz="2400" dirty="0">
                <a:solidFill>
                  <a:srgbClr val="FFFFFF"/>
                </a:solidFill>
              </a:rPr>
              <a:t>  a banner with a </a:t>
            </a:r>
            <a:r>
              <a:rPr lang="pl-PL" sz="2400" dirty="0" err="1">
                <a:solidFill>
                  <a:srgbClr val="FFFFFF"/>
                </a:solidFill>
              </a:rPr>
              <a:t>white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eagle</a:t>
            </a:r>
            <a:r>
              <a:rPr lang="pl-PL" sz="2400" dirty="0">
                <a:solidFill>
                  <a:srgbClr val="FFFFFF"/>
                </a:solidFill>
              </a:rPr>
              <a:t> and he </a:t>
            </a:r>
            <a:r>
              <a:rPr lang="pl-PL" sz="2400" dirty="0" err="1">
                <a:solidFill>
                  <a:srgbClr val="FFFFFF"/>
                </a:solidFill>
              </a:rPr>
              <a:t>shouted</a:t>
            </a:r>
            <a:r>
              <a:rPr lang="pl-PL" sz="2400" dirty="0">
                <a:solidFill>
                  <a:srgbClr val="FFFFFF"/>
                </a:solidFill>
              </a:rPr>
              <a:t>:</a:t>
            </a:r>
          </a:p>
          <a:p>
            <a:r>
              <a:rPr lang="pl-PL" sz="2400" dirty="0">
                <a:solidFill>
                  <a:srgbClr val="FFFFFF"/>
                </a:solidFill>
              </a:rPr>
              <a:t>"</a:t>
            </a:r>
            <a:r>
              <a:rPr lang="pl-PL" sz="2400" dirty="0" err="1">
                <a:solidFill>
                  <a:srgbClr val="FFFFFF"/>
                </a:solidFill>
              </a:rPr>
              <a:t>If</a:t>
            </a:r>
            <a:r>
              <a:rPr lang="pl-PL" sz="2400" dirty="0">
                <a:solidFill>
                  <a:srgbClr val="FFFFFF"/>
                </a:solidFill>
              </a:rPr>
              <a:t> I </a:t>
            </a:r>
            <a:r>
              <a:rPr lang="pl-PL" sz="2400" dirty="0" err="1">
                <a:solidFill>
                  <a:srgbClr val="FFFFFF"/>
                </a:solidFill>
              </a:rPr>
              <a:t>had</a:t>
            </a:r>
            <a:r>
              <a:rPr lang="pl-PL" sz="2400" dirty="0">
                <a:solidFill>
                  <a:srgbClr val="FFFFFF"/>
                </a:solidFill>
              </a:rPr>
              <a:t> to </a:t>
            </a:r>
            <a:r>
              <a:rPr lang="pl-PL" sz="2400" dirty="0" err="1">
                <a:solidFill>
                  <a:srgbClr val="FFFFFF"/>
                </a:solidFill>
              </a:rPr>
              <a:t>die</a:t>
            </a:r>
            <a:r>
              <a:rPr lang="pl-PL" sz="2400" dirty="0">
                <a:solidFill>
                  <a:srgbClr val="FFFFFF"/>
                </a:solidFill>
              </a:rPr>
              <a:t>, I </a:t>
            </a:r>
            <a:r>
              <a:rPr lang="pl-PL" sz="2400" dirty="0" err="1">
                <a:solidFill>
                  <a:srgbClr val="FFFFFF"/>
                </a:solidFill>
              </a:rPr>
              <a:t>wouldn't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allow</a:t>
            </a:r>
            <a:r>
              <a:rPr lang="pl-PL" sz="2400" dirty="0">
                <a:solidFill>
                  <a:srgbClr val="FFFFFF"/>
                </a:solidFill>
              </a:rPr>
              <a:t> to </a:t>
            </a:r>
            <a:r>
              <a:rPr lang="pl-PL" sz="2400" dirty="0" err="1">
                <a:solidFill>
                  <a:srgbClr val="FFFFFF"/>
                </a:solidFill>
              </a:rPr>
              <a:t>plunder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our</a:t>
            </a:r>
            <a:r>
              <a:rPr lang="pl-PL" sz="2400" dirty="0">
                <a:solidFill>
                  <a:srgbClr val="FFFFFF"/>
                </a:solidFill>
              </a:rPr>
              <a:t> land"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zewnętrzne, taniec, sport&#10;&#10;Opis wygenerowany automatycznie">
            <a:extLst>
              <a:ext uri="{FF2B5EF4-FFF2-40B4-BE49-F238E27FC236}">
                <a16:creationId xmlns:a16="http://schemas.microsoft.com/office/drawing/2014/main" id="{A8C030EC-B9A9-43E0-B10E-F7050C560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45" r="14352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88133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B8A53D2-ECDE-435E-BBA0-8648925A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 err="1">
                <a:solidFill>
                  <a:srgbClr val="FFFFFF"/>
                </a:solidFill>
              </a:rPr>
              <a:t>After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these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words</a:t>
            </a:r>
            <a:r>
              <a:rPr lang="pl-PL" sz="2400" dirty="0">
                <a:solidFill>
                  <a:srgbClr val="FFFFFF"/>
                </a:solidFill>
              </a:rPr>
              <a:t> he went to Zwierzyniec with </a:t>
            </a:r>
            <a:r>
              <a:rPr lang="pl-PL" sz="2400" dirty="0" err="1">
                <a:solidFill>
                  <a:srgbClr val="FFFFFF"/>
                </a:solidFill>
              </a:rPr>
              <a:t>people</a:t>
            </a:r>
            <a:r>
              <a:rPr lang="pl-PL" sz="2400" dirty="0">
                <a:solidFill>
                  <a:srgbClr val="FFFFFF"/>
                </a:solidFill>
              </a:rPr>
              <a:t>.  A lot of </a:t>
            </a:r>
            <a:r>
              <a:rPr lang="pl-PL" sz="2400" dirty="0" err="1">
                <a:solidFill>
                  <a:srgbClr val="FFFFFF"/>
                </a:solidFill>
              </a:rPr>
              <a:t>people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joined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them</a:t>
            </a:r>
            <a:r>
              <a:rPr lang="pl-PL" sz="2400" dirty="0">
                <a:solidFill>
                  <a:srgbClr val="FFFFFF"/>
                </a:solidFill>
              </a:rPr>
              <a:t>. The </a:t>
            </a:r>
            <a:r>
              <a:rPr lang="pl-PL" sz="2400" dirty="0" err="1">
                <a:solidFill>
                  <a:srgbClr val="FFFFFF"/>
                </a:solidFill>
              </a:rPr>
              <a:t>fight</a:t>
            </a:r>
            <a:r>
              <a:rPr lang="pl-PL" sz="2400" dirty="0">
                <a:solidFill>
                  <a:srgbClr val="FFFFFF"/>
                </a:solidFill>
              </a:rPr>
              <a:t> was </a:t>
            </a:r>
            <a:r>
              <a:rPr lang="pl-PL" sz="2400" dirty="0" err="1">
                <a:solidFill>
                  <a:srgbClr val="FFFFFF"/>
                </a:solidFill>
              </a:rPr>
              <a:t>long</a:t>
            </a:r>
            <a:r>
              <a:rPr lang="pl-PL" sz="2400" dirty="0">
                <a:solidFill>
                  <a:srgbClr val="FFFFFF"/>
                </a:solidFill>
              </a:rPr>
              <a:t> and </a:t>
            </a:r>
            <a:r>
              <a:rPr lang="pl-PL" sz="2400" dirty="0" err="1">
                <a:solidFill>
                  <a:srgbClr val="FFFFFF"/>
                </a:solidFill>
              </a:rPr>
              <a:t>very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dangerous</a:t>
            </a:r>
            <a:r>
              <a:rPr lang="pl-PL" sz="2400" dirty="0">
                <a:solidFill>
                  <a:srgbClr val="FFFFFF"/>
                </a:solidFill>
              </a:rPr>
              <a:t> but </a:t>
            </a:r>
            <a:r>
              <a:rPr lang="pl-PL" sz="2400" dirty="0" err="1">
                <a:solidFill>
                  <a:srgbClr val="FFFFFF"/>
                </a:solidFill>
              </a:rPr>
              <a:t>invaders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were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defeated</a:t>
            </a:r>
            <a:r>
              <a:rPr lang="pl-PL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niebo, drzewo, osoba&#10;&#10;Opis wygenerowany automatycznie">
            <a:extLst>
              <a:ext uri="{FF2B5EF4-FFF2-40B4-BE49-F238E27FC236}">
                <a16:creationId xmlns:a16="http://schemas.microsoft.com/office/drawing/2014/main" id="{A4FA5110-17D3-4F4E-916C-8FC43FF79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35" r="8121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302896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D19274-FC58-4774-A3E9-AA1BBD111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solidFill>
                  <a:srgbClr val="FFFFFF"/>
                </a:solidFill>
              </a:rPr>
              <a:t>The boy </a:t>
            </a:r>
            <a:r>
              <a:rPr lang="pl-PL" sz="2400" dirty="0" err="1">
                <a:solidFill>
                  <a:srgbClr val="FFFFFF"/>
                </a:solidFill>
              </a:rPr>
              <a:t>who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led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residents</a:t>
            </a:r>
            <a:r>
              <a:rPr lang="pl-PL" sz="2400" dirty="0">
                <a:solidFill>
                  <a:srgbClr val="FFFFFF"/>
                </a:solidFill>
              </a:rPr>
              <a:t> of Kraków was </a:t>
            </a:r>
            <a:r>
              <a:rPr lang="pl-PL" sz="2400" dirty="0" err="1">
                <a:solidFill>
                  <a:srgbClr val="FFFFFF"/>
                </a:solidFill>
              </a:rPr>
              <a:t>welcomed</a:t>
            </a:r>
            <a:r>
              <a:rPr lang="pl-PL" sz="2400" dirty="0">
                <a:solidFill>
                  <a:srgbClr val="FFFFFF"/>
                </a:solidFill>
              </a:rPr>
              <a:t> with </a:t>
            </a:r>
            <a:r>
              <a:rPr lang="pl-PL" sz="2400" dirty="0" err="1">
                <a:solidFill>
                  <a:srgbClr val="FFFFFF"/>
                </a:solidFill>
              </a:rPr>
              <a:t>cheers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at</a:t>
            </a:r>
            <a:r>
              <a:rPr lang="pl-PL" sz="2400" dirty="0">
                <a:solidFill>
                  <a:srgbClr val="FFFFFF"/>
                </a:solidFill>
              </a:rPr>
              <a:t> the </a:t>
            </a:r>
            <a:r>
              <a:rPr lang="pl-PL" sz="2400" dirty="0" err="1">
                <a:solidFill>
                  <a:srgbClr val="FFFFFF"/>
                </a:solidFill>
              </a:rPr>
              <a:t>city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square</a:t>
            </a:r>
            <a:r>
              <a:rPr lang="pl-PL" sz="2400" dirty="0">
                <a:solidFill>
                  <a:srgbClr val="FFFFFF"/>
                </a:solidFill>
              </a:rPr>
              <a:t>. </a:t>
            </a:r>
            <a:r>
              <a:rPr lang="pl-PL" sz="2400" dirty="0" err="1">
                <a:solidFill>
                  <a:srgbClr val="FFFFFF"/>
                </a:solidFill>
              </a:rPr>
              <a:t>This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procession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is</a:t>
            </a:r>
            <a:r>
              <a:rPr lang="pl-PL" sz="2400" dirty="0">
                <a:solidFill>
                  <a:srgbClr val="FFFFFF"/>
                </a:solidFill>
              </a:rPr>
              <a:t> </a:t>
            </a:r>
            <a:r>
              <a:rPr lang="pl-PL" sz="2400" dirty="0" err="1">
                <a:solidFill>
                  <a:srgbClr val="FFFFFF"/>
                </a:solidFill>
              </a:rPr>
              <a:t>repeat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every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year</a:t>
            </a:r>
            <a:r>
              <a:rPr lang="pl-PL" sz="2400" dirty="0">
                <a:solidFill>
                  <a:srgbClr val="FFFFFF"/>
                </a:solidFill>
              </a:rPr>
              <a:t>. The boy </a:t>
            </a:r>
            <a:r>
              <a:rPr lang="pl-PL" sz="2400" dirty="0" err="1">
                <a:solidFill>
                  <a:srgbClr val="FFFFFF"/>
                </a:solidFill>
              </a:rPr>
              <a:t>is</a:t>
            </a:r>
            <a:r>
              <a:rPr lang="pl-PL" sz="2400" dirty="0">
                <a:solidFill>
                  <a:srgbClr val="FFFFFF"/>
                </a:solidFill>
              </a:rPr>
              <a:t> </a:t>
            </a:r>
            <a:r>
              <a:rPr lang="pl-PL" sz="2400" dirty="0" err="1">
                <a:solidFill>
                  <a:srgbClr val="FFFFFF"/>
                </a:solidFill>
              </a:rPr>
              <a:t>called</a:t>
            </a:r>
            <a:r>
              <a:rPr lang="pl-PL" sz="2400" dirty="0">
                <a:solidFill>
                  <a:srgbClr val="FFFFFF"/>
                </a:solidFill>
              </a:rPr>
              <a:t> Lajkonik.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port, taniec, osoba, zewnętrzne&#10;&#10;Opis wygenerowany automatycznie">
            <a:extLst>
              <a:ext uri="{FF2B5EF4-FFF2-40B4-BE49-F238E27FC236}">
                <a16:creationId xmlns:a16="http://schemas.microsoft.com/office/drawing/2014/main" id="{E0B5F0B0-9259-4445-88EE-11ADC6886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5" r="13762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2027634454"/>
      </p:ext>
    </p:extLst>
  </p:cSld>
  <p:clrMapOvr>
    <a:masterClrMapping/>
  </p:clrMapOvr>
</p:sld>
</file>

<file path=ppt/theme/theme1.xml><?xml version="1.0" encoding="utf-8"?>
<a:theme xmlns:a="http://schemas.openxmlformats.org/drawingml/2006/main" name="Paczka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1</Words>
  <Application>Microsoft Office PowerPoint</Application>
  <PresentationFormat>Panoramiczny</PresentationFormat>
  <Paragraphs>1</Paragraphs>
  <Slides>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Paczka</vt:lpstr>
      <vt:lpstr>The LEGEND  OF LAJKONIK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176</cp:revision>
  <dcterms:created xsi:type="dcterms:W3CDTF">2022-01-11T17:31:04Z</dcterms:created>
  <dcterms:modified xsi:type="dcterms:W3CDTF">2022-01-11T19:46:29Z</dcterms:modified>
</cp:coreProperties>
</file>