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4"/>
  </p:notesMasterIdLst>
  <p:handoutMasterIdLst>
    <p:handoutMasterId r:id="rId15"/>
  </p:handoutMasterIdLst>
  <p:sldIdLst>
    <p:sldId id="256" r:id="rId5"/>
    <p:sldId id="278" r:id="rId6"/>
    <p:sldId id="284" r:id="rId7"/>
    <p:sldId id="281" r:id="rId8"/>
    <p:sldId id="287" r:id="rId9"/>
    <p:sldId id="288" r:id="rId10"/>
    <p:sldId id="289" r:id="rId11"/>
    <p:sldId id="291"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28" userDrawn="1">
          <p15:clr>
            <a:srgbClr val="A4A3A4"/>
          </p15:clr>
        </p15:guide>
        <p15:guide id="2" orient="horz" pos="9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a:srgbClr val="BEB9AA"/>
    <a:srgbClr val="C0C9C2"/>
    <a:srgbClr val="AA9D92"/>
    <a:srgbClr val="F2F1EE"/>
    <a:srgbClr val="D8D2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595" autoAdjust="0"/>
  </p:normalViewPr>
  <p:slideViewPr>
    <p:cSldViewPr snapToGrid="0">
      <p:cViewPr varScale="1">
        <p:scale>
          <a:sx n="85" d="100"/>
          <a:sy n="85" d="100"/>
        </p:scale>
        <p:origin x="590" y="62"/>
      </p:cViewPr>
      <p:guideLst>
        <p:guide pos="4128"/>
        <p:guide orient="horz" pos="960"/>
      </p:guideLst>
    </p:cSldViewPr>
  </p:slideViewPr>
  <p:outlineViewPr>
    <p:cViewPr>
      <p:scale>
        <a:sx n="33" d="100"/>
        <a:sy n="33" d="100"/>
      </p:scale>
      <p:origin x="0" y="-4027"/>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2299"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6E6020-4209-49A3-9DC4-18264096E7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797462-F1DD-4E64-BC14-F17A0F34B5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32FC57-E1F8-4F59-A87C-2833007EAF57}" type="datetimeFigureOut">
              <a:rPr lang="en-US" smtClean="0"/>
              <a:t>8/6/2022</a:t>
            </a:fld>
            <a:endParaRPr lang="en-US"/>
          </a:p>
        </p:txBody>
      </p:sp>
      <p:sp>
        <p:nvSpPr>
          <p:cNvPr id="4" name="Footer Placeholder 3">
            <a:extLst>
              <a:ext uri="{FF2B5EF4-FFF2-40B4-BE49-F238E27FC236}">
                <a16:creationId xmlns:a16="http://schemas.microsoft.com/office/drawing/2014/main" id="{8075F0E3-AC70-4B5A-BCEB-9E3C021C86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48F68B5-925F-4468-95B3-EA77C29C342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8A06BE-7519-4B21-9E1D-AE6D6E69C38F}" type="slidenum">
              <a:rPr lang="en-US" smtClean="0"/>
              <a:t>‹#›</a:t>
            </a:fld>
            <a:endParaRPr lang="en-US"/>
          </a:p>
        </p:txBody>
      </p:sp>
    </p:spTree>
    <p:extLst>
      <p:ext uri="{BB962C8B-B14F-4D97-AF65-F5344CB8AC3E}">
        <p14:creationId xmlns:p14="http://schemas.microsoft.com/office/powerpoint/2010/main" val="2157383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8ACAC0-59EA-4916-9995-398D6BEB88C3}" type="datetimeFigureOut">
              <a:rPr lang="en-US" smtClean="0"/>
              <a:t>8/6/2022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B2C62-FE30-453D-946B-754E9E42C845}" type="slidenum">
              <a:rPr lang="en-US" smtClean="0"/>
              <a:t>‹#›</a:t>
            </a:fld>
            <a:endParaRPr lang="en-US"/>
          </a:p>
        </p:txBody>
      </p:sp>
    </p:spTree>
    <p:extLst>
      <p:ext uri="{BB962C8B-B14F-4D97-AF65-F5344CB8AC3E}">
        <p14:creationId xmlns:p14="http://schemas.microsoft.com/office/powerpoint/2010/main" val="2922326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 spacing + Page numbers</a:t>
            </a:r>
          </a:p>
        </p:txBody>
      </p:sp>
      <p:sp>
        <p:nvSpPr>
          <p:cNvPr id="4" name="Slide Number Placeholder 3"/>
          <p:cNvSpPr>
            <a:spLocks noGrp="1"/>
          </p:cNvSpPr>
          <p:nvPr>
            <p:ph type="sldNum" sz="quarter" idx="5"/>
          </p:nvPr>
        </p:nvSpPr>
        <p:spPr/>
        <p:txBody>
          <a:bodyPr/>
          <a:lstStyle/>
          <a:p>
            <a:fld id="{5A9B2C62-FE30-453D-946B-754E9E42C845}" type="slidenum">
              <a:rPr lang="en-US" smtClean="0"/>
              <a:t>1</a:t>
            </a:fld>
            <a:endParaRPr lang="en-US"/>
          </a:p>
        </p:txBody>
      </p:sp>
    </p:spTree>
    <p:extLst>
      <p:ext uri="{BB962C8B-B14F-4D97-AF65-F5344CB8AC3E}">
        <p14:creationId xmlns:p14="http://schemas.microsoft.com/office/powerpoint/2010/main" val="1777375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2"/>
        </a:solidFill>
        <a:effectLst/>
      </p:bgPr>
    </p:bg>
    <p:spTree>
      <p:nvGrpSpPr>
        <p:cNvPr id="1" name=""/>
        <p:cNvGrpSpPr/>
        <p:nvPr/>
      </p:nvGrpSpPr>
      <p:grpSpPr>
        <a:xfrm>
          <a:off x="0" y="0"/>
          <a:ext cx="0" cy="0"/>
          <a:chOff x="0" y="0"/>
          <a:chExt cx="0" cy="0"/>
        </a:xfrm>
      </p:grpSpPr>
      <p:sp>
        <p:nvSpPr>
          <p:cNvPr id="12" name="Text Placeholder 21">
            <a:extLst>
              <a:ext uri="{FF2B5EF4-FFF2-40B4-BE49-F238E27FC236}">
                <a16:creationId xmlns:a16="http://schemas.microsoft.com/office/drawing/2014/main" id="{F2964EA8-200F-47C5-90C2-1DBA3D6D7CDB}"/>
              </a:ext>
            </a:extLst>
          </p:cNvPr>
          <p:cNvSpPr>
            <a:spLocks noGrp="1"/>
          </p:cNvSpPr>
          <p:nvPr>
            <p:ph type="body" sz="quarter" idx="12"/>
          </p:nvPr>
        </p:nvSpPr>
        <p:spPr>
          <a:xfrm>
            <a:off x="1028700" y="5078187"/>
            <a:ext cx="3222058" cy="964620"/>
          </a:xfrm>
        </p:spPr>
        <p:txBody>
          <a:bodyPr>
            <a:noAutofit/>
          </a:bodyPr>
          <a:lstStyle>
            <a:lvl1pPr marL="0" indent="0">
              <a:buNone/>
              <a:defRPr sz="1400">
                <a:solidFill>
                  <a:schemeClr val="accent2">
                    <a:lumMod val="50000"/>
                  </a:schemeClr>
                </a:solidFill>
              </a:defRPr>
            </a:lvl1pPr>
            <a:lvl2pPr marL="457200" indent="0">
              <a:buNone/>
              <a:defRPr sz="1400">
                <a:solidFill>
                  <a:schemeClr val="bg2">
                    <a:lumMod val="50000"/>
                  </a:schemeClr>
                </a:solidFill>
              </a:defRPr>
            </a:lvl2pPr>
            <a:lvl3pPr marL="914400" indent="0">
              <a:buNone/>
              <a:defRPr sz="1400">
                <a:solidFill>
                  <a:schemeClr val="bg2">
                    <a:lumMod val="50000"/>
                  </a:schemeClr>
                </a:solidFill>
              </a:defRPr>
            </a:lvl3pPr>
            <a:lvl4pPr marL="1371600" indent="0">
              <a:buNone/>
              <a:defRPr sz="1400">
                <a:solidFill>
                  <a:schemeClr val="bg2">
                    <a:lumMod val="50000"/>
                  </a:schemeClr>
                </a:solidFill>
              </a:defRPr>
            </a:lvl4pPr>
            <a:lvl5pPr marL="1828800" indent="0">
              <a:buNone/>
              <a:defRPr sz="1400">
                <a:solidFill>
                  <a:schemeClr val="bg2">
                    <a:lumMod val="50000"/>
                  </a:schemeClr>
                </a:solidFill>
              </a:defRPr>
            </a:lvl5pPr>
          </a:lstStyle>
          <a:p>
            <a:pPr lvl="0"/>
            <a:r>
              <a:rPr lang="en-US"/>
              <a:t>Click to edit Master text styles</a:t>
            </a:r>
          </a:p>
        </p:txBody>
      </p:sp>
      <p:sp>
        <p:nvSpPr>
          <p:cNvPr id="13" name="Picture Placeholder 19">
            <a:extLst>
              <a:ext uri="{FF2B5EF4-FFF2-40B4-BE49-F238E27FC236}">
                <a16:creationId xmlns:a16="http://schemas.microsoft.com/office/drawing/2014/main" id="{7878E298-5074-4E51-993E-34931A897F12}"/>
              </a:ext>
            </a:extLst>
          </p:cNvPr>
          <p:cNvSpPr>
            <a:spLocks noGrp="1"/>
          </p:cNvSpPr>
          <p:nvPr>
            <p:ph type="pic" sz="quarter" idx="11"/>
          </p:nvPr>
        </p:nvSpPr>
        <p:spPr>
          <a:xfrm>
            <a:off x="6221413" y="0"/>
            <a:ext cx="4941887" cy="5726113"/>
          </a:xfrm>
        </p:spPr>
        <p:txBody>
          <a:body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42D26D0E-18C6-4DB1-B3A5-75E29BD65B17}"/>
              </a:ext>
            </a:extLst>
          </p:cNvPr>
          <p:cNvCxnSpPr>
            <a:cxnSpLocks/>
          </p:cNvCxnSpPr>
          <p:nvPr userDrawn="1"/>
        </p:nvCxnSpPr>
        <p:spPr>
          <a:xfrm>
            <a:off x="1028700" y="457211"/>
            <a:ext cx="1142999" cy="0"/>
          </a:xfrm>
          <a:prstGeom prst="line">
            <a:avLst/>
          </a:prstGeom>
          <a:noFill/>
          <a:ln w="15875" cap="flat" cmpd="sng" algn="ctr">
            <a:solidFill>
              <a:schemeClr val="accent2">
                <a:lumMod val="50000"/>
              </a:schemeClr>
            </a:solidFill>
            <a:prstDash val="solid"/>
            <a:miter lim="800000"/>
          </a:ln>
          <a:effectLst/>
        </p:spPr>
      </p:cxnSp>
      <p:sp>
        <p:nvSpPr>
          <p:cNvPr id="2" name="Title 1">
            <a:extLst>
              <a:ext uri="{FF2B5EF4-FFF2-40B4-BE49-F238E27FC236}">
                <a16:creationId xmlns:a16="http://schemas.microsoft.com/office/drawing/2014/main" id="{3989B90B-5C3C-4760-9360-5AE10BF87B9D}"/>
              </a:ext>
            </a:extLst>
          </p:cNvPr>
          <p:cNvSpPr>
            <a:spLocks noGrp="1"/>
          </p:cNvSpPr>
          <p:nvPr>
            <p:ph type="title"/>
          </p:nvPr>
        </p:nvSpPr>
        <p:spPr>
          <a:xfrm>
            <a:off x="914513" y="876299"/>
            <a:ext cx="5181486" cy="2242441"/>
          </a:xfrm>
        </p:spPr>
        <p:txBody>
          <a:bodyPr vert="horz" lIns="91440" tIns="45720" rIns="91440" bIns="45720" rtlCol="0" anchor="t">
            <a:normAutofit/>
          </a:bodyPr>
          <a:lstStyle>
            <a:lvl1pPr>
              <a:lnSpc>
                <a:spcPct val="90000"/>
              </a:lnSpc>
              <a:defRPr lang="en-US" sz="7200">
                <a:solidFill>
                  <a:schemeClr val="accent2">
                    <a:lumMod val="50000"/>
                  </a:schemeClr>
                </a:solidFill>
                <a:ea typeface="+mn-ea"/>
                <a:cs typeface="+mn-cs"/>
              </a:defRPr>
            </a:lvl1pPr>
          </a:lstStyle>
          <a:p>
            <a:pPr marL="0" lvl="0" indent="0">
              <a:lnSpc>
                <a:spcPts val="6500"/>
              </a:lnSpc>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91649857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337C3D7-7DDB-42A8-901A-EC153DD27458}"/>
              </a:ext>
            </a:extLst>
          </p:cNvPr>
          <p:cNvSpPr>
            <a:spLocks noGrp="1"/>
          </p:cNvSpPr>
          <p:nvPr>
            <p:ph type="pic" sz="quarter" idx="10"/>
          </p:nvPr>
        </p:nvSpPr>
        <p:spPr>
          <a:xfrm>
            <a:off x="6210300" y="0"/>
            <a:ext cx="4953000" cy="3302000"/>
          </a:xfrm>
        </p:spPr>
        <p:txBody>
          <a:bodyPr/>
          <a:lstStyle/>
          <a:p>
            <a:r>
              <a:rPr lang="en-US"/>
              <a:t>Click icon to add picture</a:t>
            </a:r>
          </a:p>
        </p:txBody>
      </p:sp>
      <p:sp>
        <p:nvSpPr>
          <p:cNvPr id="10" name="Content Placeholder 2">
            <a:extLst>
              <a:ext uri="{FF2B5EF4-FFF2-40B4-BE49-F238E27FC236}">
                <a16:creationId xmlns:a16="http://schemas.microsoft.com/office/drawing/2014/main" id="{27B95226-A076-4D55-B408-1389A2F8C7A0}"/>
              </a:ext>
            </a:extLst>
          </p:cNvPr>
          <p:cNvSpPr>
            <a:spLocks noGrp="1"/>
          </p:cNvSpPr>
          <p:nvPr>
            <p:ph idx="4294967295" hasCustomPrompt="1"/>
          </p:nvPr>
        </p:nvSpPr>
        <p:spPr>
          <a:xfrm>
            <a:off x="1028700" y="3556002"/>
            <a:ext cx="3108960" cy="2286000"/>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14" name="Content Placeholder 2">
            <a:extLst>
              <a:ext uri="{FF2B5EF4-FFF2-40B4-BE49-F238E27FC236}">
                <a16:creationId xmlns:a16="http://schemas.microsoft.com/office/drawing/2014/main" id="{86673F10-179D-4539-AA33-AE34EC0457EF}"/>
              </a:ext>
            </a:extLst>
          </p:cNvPr>
          <p:cNvSpPr>
            <a:spLocks noGrp="1"/>
          </p:cNvSpPr>
          <p:nvPr>
            <p:ph idx="4294967295" hasCustomPrompt="1"/>
          </p:nvPr>
        </p:nvSpPr>
        <p:spPr>
          <a:xfrm>
            <a:off x="4541520" y="3556001"/>
            <a:ext cx="3108960" cy="2285999"/>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19" name="Content Placeholder 2">
            <a:extLst>
              <a:ext uri="{FF2B5EF4-FFF2-40B4-BE49-F238E27FC236}">
                <a16:creationId xmlns:a16="http://schemas.microsoft.com/office/drawing/2014/main" id="{EB6CFC30-1A59-4D28-9E30-0FF7D632C6A2}"/>
              </a:ext>
            </a:extLst>
          </p:cNvPr>
          <p:cNvSpPr>
            <a:spLocks noGrp="1"/>
          </p:cNvSpPr>
          <p:nvPr>
            <p:ph idx="4294967295" hasCustomPrompt="1"/>
          </p:nvPr>
        </p:nvSpPr>
        <p:spPr>
          <a:xfrm>
            <a:off x="8054340" y="3556001"/>
            <a:ext cx="3108960" cy="2285999"/>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24" name="Date Placeholder 3">
            <a:extLst>
              <a:ext uri="{FF2B5EF4-FFF2-40B4-BE49-F238E27FC236}">
                <a16:creationId xmlns:a16="http://schemas.microsoft.com/office/drawing/2014/main" id="{C4F3CC75-F9FA-4F77-9DD5-7E6C0F5C9829}"/>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199D1A0-04AB-4DD4-B9DB-BDEC5E64C94C}" type="datetime1">
              <a:rPr lang="en-US" smtClean="0"/>
              <a:t>8/6/2022</a:t>
            </a:fld>
            <a:endParaRPr lang="en-US" dirty="0"/>
          </a:p>
        </p:txBody>
      </p:sp>
      <p:sp>
        <p:nvSpPr>
          <p:cNvPr id="25" name="Slide Number Placeholder 5">
            <a:extLst>
              <a:ext uri="{FF2B5EF4-FFF2-40B4-BE49-F238E27FC236}">
                <a16:creationId xmlns:a16="http://schemas.microsoft.com/office/drawing/2014/main" id="{93B5B65C-5DE0-4F81-8115-758CDB591FA7}"/>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11" name="Title 1">
            <a:extLst>
              <a:ext uri="{FF2B5EF4-FFF2-40B4-BE49-F238E27FC236}">
                <a16:creationId xmlns:a16="http://schemas.microsoft.com/office/drawing/2014/main" id="{EF4A2ACE-2D85-4F78-818F-BBA6F6F0CC53}"/>
              </a:ext>
            </a:extLst>
          </p:cNvPr>
          <p:cNvSpPr>
            <a:spLocks noGrp="1"/>
          </p:cNvSpPr>
          <p:nvPr>
            <p:ph type="title" hasCustomPrompt="1"/>
          </p:nvPr>
        </p:nvSpPr>
        <p:spPr>
          <a:xfrm>
            <a:off x="895530" y="539225"/>
            <a:ext cx="3924300" cy="2434386"/>
          </a:xfrm>
        </p:spPr>
        <p:txBody>
          <a:bodyPr vert="horz" lIns="91440" tIns="45720" rIns="91440" bIns="45720" rtlCol="0" anchor="ctr">
            <a:normAutofit/>
          </a:bodyPr>
          <a:lstStyle>
            <a:lvl1pPr>
              <a:defRPr lang="en-US" sz="7200" dirty="0">
                <a:solidFill>
                  <a:schemeClr val="accent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Click to add title</a:t>
            </a:r>
          </a:p>
        </p:txBody>
      </p:sp>
      <p:cxnSp>
        <p:nvCxnSpPr>
          <p:cNvPr id="3" name="Straight Connector 2">
            <a:extLst>
              <a:ext uri="{FF2B5EF4-FFF2-40B4-BE49-F238E27FC236}">
                <a16:creationId xmlns:a16="http://schemas.microsoft.com/office/drawing/2014/main" id="{E4DCD8D3-DF79-446E-9961-5797EE888B4C}"/>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20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2"/>
        </a:solidFill>
        <a:effectLst/>
      </p:bgPr>
    </p:bg>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FCB4EDDC-C544-421C-905C-A4D40D98A51D}"/>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F53EA80-260A-4EE9-83BB-E6DD04DEA906}" type="datetime1">
              <a:rPr lang="en-US" smtClean="0"/>
              <a:t>8/6/2022</a:t>
            </a:fld>
            <a:endParaRPr lang="en-US" dirty="0"/>
          </a:p>
        </p:txBody>
      </p:sp>
      <p:sp>
        <p:nvSpPr>
          <p:cNvPr id="16" name="Slide Number Placeholder 5">
            <a:extLst>
              <a:ext uri="{FF2B5EF4-FFF2-40B4-BE49-F238E27FC236}">
                <a16:creationId xmlns:a16="http://schemas.microsoft.com/office/drawing/2014/main" id="{D9CBFDBF-2D2B-469A-9B2F-72F90474FB6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E1BA55D6-2810-4163-9D43-FEDA674E2D4C}"/>
              </a:ext>
            </a:extLst>
          </p:cNvPr>
          <p:cNvSpPr>
            <a:spLocks noGrp="1"/>
          </p:cNvSpPr>
          <p:nvPr>
            <p:ph type="title" hasCustomPrompt="1"/>
          </p:nvPr>
        </p:nvSpPr>
        <p:spPr>
          <a:xfrm>
            <a:off x="896829" y="573503"/>
            <a:ext cx="10156826" cy="1369591"/>
          </a:xfrm>
        </p:spPr>
        <p:txBody>
          <a:bodyPr vert="horz" lIns="91440" tIns="45720" rIns="91440" bIns="45720" rtlCol="0" anchor="ctr">
            <a:noAutofit/>
          </a:bodyPr>
          <a:lstStyle>
            <a:lvl1pPr>
              <a:defRPr lang="en-US" sz="7200">
                <a:solidFill>
                  <a:schemeClr val="accent2">
                    <a:lumMod val="50000"/>
                  </a:schemeClr>
                </a:solidFill>
                <a:latin typeface="+mn-lt"/>
                <a:ea typeface="+mn-ea"/>
                <a:cs typeface="+mn-cs"/>
              </a:defRPr>
            </a:lvl1pPr>
          </a:lstStyle>
          <a:p>
            <a:pPr lvl="0"/>
            <a:r>
              <a:rPr lang="en-US" dirty="0"/>
              <a:t>Click to add title</a:t>
            </a:r>
          </a:p>
        </p:txBody>
      </p:sp>
      <p:cxnSp>
        <p:nvCxnSpPr>
          <p:cNvPr id="3" name="Straight Connector 2">
            <a:extLst>
              <a:ext uri="{FF2B5EF4-FFF2-40B4-BE49-F238E27FC236}">
                <a16:creationId xmlns:a16="http://schemas.microsoft.com/office/drawing/2014/main" id="{C9E87E0B-D644-4037-B322-715C648BAD3B}"/>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41959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bg2"/>
        </a:solidFill>
        <a:effectLst/>
      </p:bgPr>
    </p:bg>
    <p:spTree>
      <p:nvGrpSpPr>
        <p:cNvPr id="1" name=""/>
        <p:cNvGrpSpPr/>
        <p:nvPr/>
      </p:nvGrpSpPr>
      <p:grpSpPr>
        <a:xfrm>
          <a:off x="0" y="0"/>
          <a:ext cx="0" cy="0"/>
          <a:chOff x="0" y="0"/>
          <a:chExt cx="0" cy="0"/>
        </a:xfrm>
      </p:grpSpPr>
      <p:sp>
        <p:nvSpPr>
          <p:cNvPr id="9" name="Picture Placeholder 15">
            <a:extLst>
              <a:ext uri="{FF2B5EF4-FFF2-40B4-BE49-F238E27FC236}">
                <a16:creationId xmlns:a16="http://schemas.microsoft.com/office/drawing/2014/main" id="{940246AD-CE4F-4FD8-BCF6-5BA9ED62ACDA}"/>
              </a:ext>
            </a:extLst>
          </p:cNvPr>
          <p:cNvSpPr>
            <a:spLocks noGrp="1"/>
          </p:cNvSpPr>
          <p:nvPr>
            <p:ph type="pic" sz="quarter" idx="11"/>
          </p:nvPr>
        </p:nvSpPr>
        <p:spPr>
          <a:xfrm>
            <a:off x="6210300" y="3543302"/>
            <a:ext cx="4953000" cy="2849562"/>
          </a:xfrm>
        </p:spPr>
        <p:txBody>
          <a:bodyPr/>
          <a:lstStyle/>
          <a:p>
            <a:r>
              <a:rPr lang="en-US"/>
              <a:t>Click icon to add picture</a:t>
            </a:r>
            <a:endParaRPr lang="en-US" dirty="0"/>
          </a:p>
        </p:txBody>
      </p:sp>
      <p:sp>
        <p:nvSpPr>
          <p:cNvPr id="10" name="Picture Placeholder 13">
            <a:extLst>
              <a:ext uri="{FF2B5EF4-FFF2-40B4-BE49-F238E27FC236}">
                <a16:creationId xmlns:a16="http://schemas.microsoft.com/office/drawing/2014/main" id="{F8ECBB79-D5D3-4ECE-99F9-1B6834629E46}"/>
              </a:ext>
            </a:extLst>
          </p:cNvPr>
          <p:cNvSpPr>
            <a:spLocks noGrp="1"/>
          </p:cNvSpPr>
          <p:nvPr>
            <p:ph type="pic" sz="quarter" idx="10"/>
          </p:nvPr>
        </p:nvSpPr>
        <p:spPr>
          <a:xfrm>
            <a:off x="6210300" y="465138"/>
            <a:ext cx="4953000" cy="2849562"/>
          </a:xfrm>
        </p:spPr>
        <p:txBody>
          <a:bodyPr/>
          <a:lstStyle/>
          <a:p>
            <a:r>
              <a:rPr lang="en-US"/>
              <a:t>Click icon to add picture</a:t>
            </a:r>
            <a:endParaRPr lang="en-US" dirty="0"/>
          </a:p>
        </p:txBody>
      </p:sp>
      <p:sp>
        <p:nvSpPr>
          <p:cNvPr id="11" name="Text Placeholder 22">
            <a:extLst>
              <a:ext uri="{FF2B5EF4-FFF2-40B4-BE49-F238E27FC236}">
                <a16:creationId xmlns:a16="http://schemas.microsoft.com/office/drawing/2014/main" id="{C667C6DE-A3D4-4738-B7FC-43FB39FD7A28}"/>
              </a:ext>
            </a:extLst>
          </p:cNvPr>
          <p:cNvSpPr>
            <a:spLocks noGrp="1"/>
          </p:cNvSpPr>
          <p:nvPr>
            <p:ph type="body" sz="quarter" idx="15" hasCustomPrompt="1"/>
          </p:nvPr>
        </p:nvSpPr>
        <p:spPr>
          <a:xfrm>
            <a:off x="761917" y="517972"/>
            <a:ext cx="2956560" cy="1333500"/>
          </a:xfrm>
        </p:spPr>
        <p:txBody>
          <a:bodyPr>
            <a:noAutofit/>
          </a:bodyPr>
          <a:lstStyle>
            <a:lvl1pPr marL="0" indent="0">
              <a:lnSpc>
                <a:spcPct val="90000"/>
              </a:lnSpc>
              <a:buNone/>
              <a:defRPr sz="8800" b="1">
                <a:solidFill>
                  <a:schemeClr val="bg1"/>
                </a:solidFill>
              </a:defRPr>
            </a:lvl1pPr>
          </a:lstStyle>
          <a:p>
            <a:pPr lvl="0"/>
            <a:r>
              <a:rPr lang="en-US" dirty="0"/>
              <a:t>01</a:t>
            </a:r>
          </a:p>
        </p:txBody>
      </p:sp>
      <p:sp>
        <p:nvSpPr>
          <p:cNvPr id="12" name="Text Placeholder 18">
            <a:extLst>
              <a:ext uri="{FF2B5EF4-FFF2-40B4-BE49-F238E27FC236}">
                <a16:creationId xmlns:a16="http://schemas.microsoft.com/office/drawing/2014/main" id="{12C18C04-19C8-4ECC-83E8-6E65128CEF48}"/>
              </a:ext>
            </a:extLst>
          </p:cNvPr>
          <p:cNvSpPr>
            <a:spLocks noGrp="1"/>
          </p:cNvSpPr>
          <p:nvPr>
            <p:ph type="body" sz="quarter" idx="13"/>
          </p:nvPr>
        </p:nvSpPr>
        <p:spPr>
          <a:xfrm>
            <a:off x="1040130" y="2009776"/>
            <a:ext cx="3924300" cy="2849562"/>
          </a:xfrm>
        </p:spPr>
        <p:txBody>
          <a:bodyPr>
            <a:normAutofit/>
          </a:bodyPr>
          <a:lstStyle>
            <a:lvl1pPr marL="0" indent="0">
              <a:buNone/>
              <a:defRPr sz="1600">
                <a:solidFill>
                  <a:schemeClr val="tx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a:r>
              <a:rPr lang="en-US"/>
              <a:t>Click to edit Master text styles</a:t>
            </a:r>
          </a:p>
        </p:txBody>
      </p:sp>
      <p:sp>
        <p:nvSpPr>
          <p:cNvPr id="15" name="Text Placeholder 14">
            <a:extLst>
              <a:ext uri="{FF2B5EF4-FFF2-40B4-BE49-F238E27FC236}">
                <a16:creationId xmlns:a16="http://schemas.microsoft.com/office/drawing/2014/main" id="{4D14E5D8-EB42-4C87-B4AE-4746909A2D33}"/>
              </a:ext>
            </a:extLst>
          </p:cNvPr>
          <p:cNvSpPr>
            <a:spLocks noGrp="1"/>
          </p:cNvSpPr>
          <p:nvPr>
            <p:ph type="body" sz="quarter" idx="16"/>
          </p:nvPr>
        </p:nvSpPr>
        <p:spPr>
          <a:xfrm>
            <a:off x="1039813" y="5067300"/>
            <a:ext cx="3913187" cy="1319213"/>
          </a:xfrm>
        </p:spPr>
        <p:txBody>
          <a:bodyPr>
            <a:normAutofit/>
          </a:bodyPr>
          <a:lstStyle>
            <a:lvl1pPr>
              <a:defRPr lang="en-US" sz="1600" kern="1200" dirty="0" smtClean="0">
                <a:solidFill>
                  <a:schemeClr val="tx2">
                    <a:lumMod val="50000"/>
                  </a:schemeClr>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20" name="Date Placeholder 3">
            <a:extLst>
              <a:ext uri="{FF2B5EF4-FFF2-40B4-BE49-F238E27FC236}">
                <a16:creationId xmlns:a16="http://schemas.microsoft.com/office/drawing/2014/main" id="{0649945F-7BBD-4042-AA34-709CE3402EE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CD80274-DEF2-4F5D-8F74-69D0554CED55}" type="datetime1">
              <a:rPr lang="en-US" smtClean="0"/>
              <a:t>8/6/2022</a:t>
            </a:fld>
            <a:endParaRPr lang="en-US" dirty="0"/>
          </a:p>
        </p:txBody>
      </p:sp>
      <p:sp>
        <p:nvSpPr>
          <p:cNvPr id="21" name="Slide Number Placeholder 5">
            <a:extLst>
              <a:ext uri="{FF2B5EF4-FFF2-40B4-BE49-F238E27FC236}">
                <a16:creationId xmlns:a16="http://schemas.microsoft.com/office/drawing/2014/main" id="{51936C4A-DE5F-4BFE-AED0-47E48CD4605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14" name="Title 1">
            <a:extLst>
              <a:ext uri="{FF2B5EF4-FFF2-40B4-BE49-F238E27FC236}">
                <a16:creationId xmlns:a16="http://schemas.microsoft.com/office/drawing/2014/main" id="{F981B703-4F1F-41A6-AD71-3FFB2820FF1D}"/>
              </a:ext>
            </a:extLst>
          </p:cNvPr>
          <p:cNvSpPr>
            <a:spLocks noGrp="1"/>
          </p:cNvSpPr>
          <p:nvPr>
            <p:ph type="title" hasCustomPrompt="1"/>
          </p:nvPr>
        </p:nvSpPr>
        <p:spPr>
          <a:xfrm>
            <a:off x="1040130" y="465136"/>
            <a:ext cx="3935647" cy="1340615"/>
          </a:xfrm>
        </p:spPr>
        <p:txBody>
          <a:bodyPr vert="horz" lIns="91440" tIns="45720" rIns="91440" bIns="45720" rtlCol="0" anchor="ctr">
            <a:noAutofit/>
          </a:bodyPr>
          <a:lstStyle>
            <a:lvl1pPr>
              <a:defRPr lang="en-US" dirty="0">
                <a:solidFill>
                  <a:schemeClr val="tx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Title</a:t>
            </a:r>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661D25CF-5413-4949-A54A-8716608406B5}"/>
              </a:ext>
            </a:extLst>
          </p:cNvPr>
          <p:cNvSpPr>
            <a:spLocks noGrp="1"/>
          </p:cNvSpPr>
          <p:nvPr>
            <p:ph type="body" sz="quarter" idx="11"/>
          </p:nvPr>
        </p:nvSpPr>
        <p:spPr>
          <a:xfrm>
            <a:off x="7258050" y="2000250"/>
            <a:ext cx="4667250" cy="3398837"/>
          </a:xfrm>
        </p:spPr>
        <p:txBody>
          <a:bodyPr>
            <a:normAutofit/>
          </a:bodyPr>
          <a:lstStyle>
            <a:lvl1pPr marL="0" indent="0">
              <a:lnSpc>
                <a:spcPct val="150000"/>
              </a:lnSpc>
              <a:buNone/>
              <a:defRPr sz="2000">
                <a:solidFill>
                  <a:schemeClr val="accent2">
                    <a:lumMod val="50000"/>
                  </a:schemeClr>
                </a:solidFill>
              </a:defRPr>
            </a:lvl1pPr>
          </a:lstStyle>
          <a:p>
            <a:pPr lvl="0"/>
            <a:r>
              <a:rPr lang="en-US"/>
              <a:t>Click to edit Master text styles</a:t>
            </a:r>
          </a:p>
        </p:txBody>
      </p:sp>
      <p:sp>
        <p:nvSpPr>
          <p:cNvPr id="35" name="Date Placeholder 3">
            <a:extLst>
              <a:ext uri="{FF2B5EF4-FFF2-40B4-BE49-F238E27FC236}">
                <a16:creationId xmlns:a16="http://schemas.microsoft.com/office/drawing/2014/main" id="{224E3A4F-8479-4D38-A6D4-85F0883F379F}"/>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09D4DA8-2D4A-4F06-BECA-044AF4113FB4}" type="datetime1">
              <a:rPr lang="en-US" smtClean="0"/>
              <a:t>8/6/2022</a:t>
            </a:fld>
            <a:endParaRPr lang="en-US" dirty="0"/>
          </a:p>
        </p:txBody>
      </p:sp>
      <p:sp>
        <p:nvSpPr>
          <p:cNvPr id="36" name="Slide Number Placeholder 5">
            <a:extLst>
              <a:ext uri="{FF2B5EF4-FFF2-40B4-BE49-F238E27FC236}">
                <a16:creationId xmlns:a16="http://schemas.microsoft.com/office/drawing/2014/main" id="{D5A5341A-4863-40E8-8B9A-FB4E719257AE}"/>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6AD2FED0-CD95-48B0-B54A-1F64F952C6C0}"/>
              </a:ext>
            </a:extLst>
          </p:cNvPr>
          <p:cNvSpPr>
            <a:spLocks noGrp="1"/>
          </p:cNvSpPr>
          <p:nvPr>
            <p:ph type="title"/>
          </p:nvPr>
        </p:nvSpPr>
        <p:spPr>
          <a:xfrm>
            <a:off x="914513" y="876299"/>
            <a:ext cx="5181486" cy="2242441"/>
          </a:xfrm>
        </p:spPr>
        <p:txBody>
          <a:bodyPr vert="horz" lIns="91440" tIns="45720" rIns="91440" bIns="45720" rtlCol="0" anchor="t">
            <a:normAutofit/>
          </a:bodyPr>
          <a:lstStyle>
            <a:lvl1pPr>
              <a:defRPr lang="en-US" sz="7200">
                <a:solidFill>
                  <a:schemeClr val="accent2">
                    <a:lumMod val="50000"/>
                  </a:schemeClr>
                </a:solidFill>
                <a:ea typeface="+mn-ea"/>
                <a:cs typeface="+mn-cs"/>
              </a:defRPr>
            </a:lvl1pPr>
          </a:lstStyle>
          <a:p>
            <a:pPr marL="0" lvl="0" indent="0">
              <a:lnSpc>
                <a:spcPts val="6500"/>
              </a:lnSpc>
              <a:spcBef>
                <a:spcPts val="1000"/>
              </a:spcBef>
              <a:buFont typeface="Arial" panose="020B0604020202020204" pitchFamily="34" charset="0"/>
            </a:pPr>
            <a:r>
              <a:rPr lang="en-US"/>
              <a:t>Click to edit Master title style</a:t>
            </a:r>
          </a:p>
        </p:txBody>
      </p:sp>
      <p:cxnSp>
        <p:nvCxnSpPr>
          <p:cNvPr id="3" name="Straight Connector 2">
            <a:extLst>
              <a:ext uri="{FF2B5EF4-FFF2-40B4-BE49-F238E27FC236}">
                <a16:creationId xmlns:a16="http://schemas.microsoft.com/office/drawing/2014/main" id="{68EF5E91-A275-4181-9C62-BC0773AD0512}"/>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2712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bg>
      <p:bgPr>
        <a:solidFill>
          <a:schemeClr val="accent1"/>
        </a:solidFill>
        <a:effectLst/>
      </p:bgPr>
    </p:bg>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423630CA-0A51-4B04-A57B-9E412A8FCD1F}"/>
              </a:ext>
            </a:extLst>
          </p:cNvPr>
          <p:cNvSpPr>
            <a:spLocks noGrp="1"/>
          </p:cNvSpPr>
          <p:nvPr>
            <p:ph type="pic" sz="quarter" idx="12"/>
          </p:nvPr>
        </p:nvSpPr>
        <p:spPr>
          <a:xfrm>
            <a:off x="8847137" y="3862387"/>
            <a:ext cx="2316163" cy="2538413"/>
          </a:xfrm>
        </p:spPr>
        <p:txBody>
          <a:bodyPr/>
          <a:lstStyle/>
          <a:p>
            <a:r>
              <a:rPr lang="en-US"/>
              <a:t>Click icon to add picture</a:t>
            </a:r>
          </a:p>
        </p:txBody>
      </p:sp>
      <p:sp>
        <p:nvSpPr>
          <p:cNvPr id="16" name="Picture Placeholder 15">
            <a:extLst>
              <a:ext uri="{FF2B5EF4-FFF2-40B4-BE49-F238E27FC236}">
                <a16:creationId xmlns:a16="http://schemas.microsoft.com/office/drawing/2014/main" id="{3C994AE8-9E30-418E-8361-5D851AFA42C5}"/>
              </a:ext>
            </a:extLst>
          </p:cNvPr>
          <p:cNvSpPr>
            <a:spLocks noGrp="1"/>
          </p:cNvSpPr>
          <p:nvPr>
            <p:ph type="pic" sz="quarter" idx="11"/>
          </p:nvPr>
        </p:nvSpPr>
        <p:spPr>
          <a:xfrm>
            <a:off x="6210300" y="3854450"/>
            <a:ext cx="2316163" cy="2538413"/>
          </a:xfrm>
        </p:spPr>
        <p:txBody>
          <a:bodyPr/>
          <a:lstStyle/>
          <a:p>
            <a:r>
              <a:rPr lang="en-US"/>
              <a:t>Click icon to add picture</a:t>
            </a:r>
          </a:p>
        </p:txBody>
      </p:sp>
      <p:sp>
        <p:nvSpPr>
          <p:cNvPr id="14" name="Picture Placeholder 13">
            <a:extLst>
              <a:ext uri="{FF2B5EF4-FFF2-40B4-BE49-F238E27FC236}">
                <a16:creationId xmlns:a16="http://schemas.microsoft.com/office/drawing/2014/main" id="{3D4E5783-2917-458E-BE61-F3D5AAA8F976}"/>
              </a:ext>
            </a:extLst>
          </p:cNvPr>
          <p:cNvSpPr>
            <a:spLocks noGrp="1"/>
          </p:cNvSpPr>
          <p:nvPr>
            <p:ph type="pic" sz="quarter" idx="10"/>
          </p:nvPr>
        </p:nvSpPr>
        <p:spPr>
          <a:xfrm>
            <a:off x="6210300" y="465138"/>
            <a:ext cx="4953000" cy="3090862"/>
          </a:xfrm>
        </p:spPr>
        <p:txBody>
          <a:bodyPr/>
          <a:lstStyle/>
          <a:p>
            <a:r>
              <a:rPr lang="en-US"/>
              <a:t>Click icon to add picture</a:t>
            </a:r>
          </a:p>
        </p:txBody>
      </p:sp>
      <p:sp>
        <p:nvSpPr>
          <p:cNvPr id="23" name="Text Placeholder 22">
            <a:extLst>
              <a:ext uri="{FF2B5EF4-FFF2-40B4-BE49-F238E27FC236}">
                <a16:creationId xmlns:a16="http://schemas.microsoft.com/office/drawing/2014/main" id="{B1D734B5-5F1C-4E34-81FF-AD75105E8391}"/>
              </a:ext>
            </a:extLst>
          </p:cNvPr>
          <p:cNvSpPr>
            <a:spLocks noGrp="1"/>
          </p:cNvSpPr>
          <p:nvPr>
            <p:ph type="body" sz="quarter" idx="15" hasCustomPrompt="1"/>
          </p:nvPr>
        </p:nvSpPr>
        <p:spPr>
          <a:xfrm>
            <a:off x="761917" y="517972"/>
            <a:ext cx="2956560" cy="1333500"/>
          </a:xfrm>
        </p:spPr>
        <p:txBody>
          <a:bodyPr>
            <a:noAutofit/>
          </a:bodyPr>
          <a:lstStyle>
            <a:lvl1pPr marL="0" indent="0">
              <a:lnSpc>
                <a:spcPct val="90000"/>
              </a:lnSpc>
              <a:buNone/>
              <a:defRPr sz="8800" b="1">
                <a:solidFill>
                  <a:schemeClr val="bg1"/>
                </a:solidFill>
                <a:latin typeface="+mj-lt"/>
              </a:defRPr>
            </a:lvl1pPr>
          </a:lstStyle>
          <a:p>
            <a:pPr lvl="0"/>
            <a:r>
              <a:rPr lang="en-US" dirty="0"/>
              <a:t>01</a:t>
            </a:r>
          </a:p>
        </p:txBody>
      </p:sp>
      <p:sp>
        <p:nvSpPr>
          <p:cNvPr id="19" name="Text Placeholder 18">
            <a:extLst>
              <a:ext uri="{FF2B5EF4-FFF2-40B4-BE49-F238E27FC236}">
                <a16:creationId xmlns:a16="http://schemas.microsoft.com/office/drawing/2014/main" id="{65757DE8-43D6-4A47-ABC9-B39EC8016CB2}"/>
              </a:ext>
            </a:extLst>
          </p:cNvPr>
          <p:cNvSpPr>
            <a:spLocks noGrp="1"/>
          </p:cNvSpPr>
          <p:nvPr>
            <p:ph type="body" sz="quarter" idx="13"/>
          </p:nvPr>
        </p:nvSpPr>
        <p:spPr>
          <a:xfrm>
            <a:off x="1040130" y="2009775"/>
            <a:ext cx="3924300" cy="4391025"/>
          </a:xfrm>
        </p:spPr>
        <p:txBody>
          <a:bodyPr>
            <a:normAutofit/>
          </a:bodyPr>
          <a:lstStyle>
            <a:lvl1pPr marL="0" indent="0">
              <a:lnSpc>
                <a:spcPct val="150000"/>
              </a:lnSpc>
              <a:buNone/>
              <a:defRPr sz="1600">
                <a:solidFill>
                  <a:schemeClr val="accent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a:r>
              <a:rPr lang="en-US"/>
              <a:t>Click to edit Master text styles</a:t>
            </a:r>
          </a:p>
        </p:txBody>
      </p:sp>
      <p:sp>
        <p:nvSpPr>
          <p:cNvPr id="30" name="Date Placeholder 3">
            <a:extLst>
              <a:ext uri="{FF2B5EF4-FFF2-40B4-BE49-F238E27FC236}">
                <a16:creationId xmlns:a16="http://schemas.microsoft.com/office/drawing/2014/main" id="{984C97B0-0D42-4831-9ABD-390370C0F0B6}"/>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C81873-7D47-483D-BCB4-50DD9806C720}" type="datetime1">
              <a:rPr lang="en-US" smtClean="0"/>
              <a:t>8/6/2022</a:t>
            </a:fld>
            <a:endParaRPr lang="en-US" dirty="0"/>
          </a:p>
        </p:txBody>
      </p:sp>
      <p:sp>
        <p:nvSpPr>
          <p:cNvPr id="31" name="Slide Number Placeholder 5">
            <a:extLst>
              <a:ext uri="{FF2B5EF4-FFF2-40B4-BE49-F238E27FC236}">
                <a16:creationId xmlns:a16="http://schemas.microsoft.com/office/drawing/2014/main" id="{CE8438DF-723C-49AB-AD18-1C40F107F5B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6032FDE8-62A6-4290-88E6-2795313DE27E}"/>
              </a:ext>
            </a:extLst>
          </p:cNvPr>
          <p:cNvSpPr>
            <a:spLocks noGrp="1"/>
          </p:cNvSpPr>
          <p:nvPr>
            <p:ph type="title" hasCustomPrompt="1"/>
          </p:nvPr>
        </p:nvSpPr>
        <p:spPr>
          <a:xfrm>
            <a:off x="1028700" y="465137"/>
            <a:ext cx="3935647" cy="1340615"/>
          </a:xfrm>
        </p:spPr>
        <p:txBody>
          <a:bodyPr vert="horz" lIns="91440" tIns="45720" rIns="91440" bIns="45720" rtlCol="0" anchor="ctr">
            <a:noAutofit/>
          </a:bodyPr>
          <a:lstStyle>
            <a:lvl1pPr>
              <a:defRPr lang="en-US">
                <a:solidFill>
                  <a:schemeClr val="accent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Title</a:t>
            </a:r>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BC85317C-3A2D-483F-B913-714129E195A2}"/>
              </a:ext>
            </a:extLst>
          </p:cNvPr>
          <p:cNvSpPr>
            <a:spLocks noGrp="1"/>
          </p:cNvSpPr>
          <p:nvPr>
            <p:ph type="body" sz="quarter" idx="13" hasCustomPrompt="1"/>
          </p:nvPr>
        </p:nvSpPr>
        <p:spPr>
          <a:xfrm>
            <a:off x="2773045" y="2426610"/>
            <a:ext cx="2378075" cy="1111250"/>
          </a:xfrm>
        </p:spPr>
        <p:txBody>
          <a:bodyPr>
            <a:noAutofit/>
          </a:bodyPr>
          <a:lstStyle>
            <a:lvl1pPr marL="0" indent="0">
              <a:lnSpc>
                <a:spcPct val="90000"/>
              </a:lnSpc>
              <a:buNone/>
              <a:defRPr sz="8800">
                <a:solidFill>
                  <a:schemeClr val="bg1"/>
                </a:solidFill>
              </a:defRPr>
            </a:lvl1pPr>
          </a:lstStyle>
          <a:p>
            <a:pPr lvl="0"/>
            <a:r>
              <a:rPr lang="en-US" dirty="0"/>
              <a:t>02</a:t>
            </a:r>
          </a:p>
        </p:txBody>
      </p:sp>
      <p:sp>
        <p:nvSpPr>
          <p:cNvPr id="2" name="Title 1">
            <a:extLst>
              <a:ext uri="{FF2B5EF4-FFF2-40B4-BE49-F238E27FC236}">
                <a16:creationId xmlns:a16="http://schemas.microsoft.com/office/drawing/2014/main" id="{C45DFEC7-1EEC-4FF2-868A-9799EA69FE87}"/>
              </a:ext>
            </a:extLst>
          </p:cNvPr>
          <p:cNvSpPr>
            <a:spLocks noGrp="1"/>
          </p:cNvSpPr>
          <p:nvPr>
            <p:ph type="title"/>
          </p:nvPr>
        </p:nvSpPr>
        <p:spPr>
          <a:xfrm>
            <a:off x="3037155" y="2714986"/>
            <a:ext cx="6674802" cy="655320"/>
          </a:xfrm>
        </p:spPr>
        <p:txBody>
          <a:bodyPr vert="horz" lIns="91440" tIns="45720" rIns="91440" bIns="45720" rtlCol="0">
            <a:normAutofit/>
          </a:bodyPr>
          <a:lstStyle>
            <a:lvl1pPr>
              <a:defRPr lang="en-US">
                <a:solidFill>
                  <a:schemeClr val="accent2">
                    <a:lumMod val="50000"/>
                  </a:schemeClr>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and Graph">
    <p:bg>
      <p:bgPr>
        <a:solidFill>
          <a:schemeClr val="bg2"/>
        </a:solidFill>
        <a:effectLst/>
      </p:bgPr>
    </p:bg>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EA6C54-2562-43EA-9A1B-F808D04718E7}" type="datetime1">
              <a:rPr lang="en-US" smtClean="0"/>
              <a:t>8/6/2022</a:t>
            </a:fld>
            <a:endParaRPr lang="en-US" dirty="0"/>
          </a:p>
        </p:txBody>
      </p:sp>
      <p:sp>
        <p:nvSpPr>
          <p:cNvPr id="15" name="Slide Number Placeholder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6246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EA6C54-2562-43EA-9A1B-F808D04718E7}" type="datetime1">
              <a:rPr lang="en-US" smtClean="0"/>
              <a:t>8/6/2022</a:t>
            </a:fld>
            <a:endParaRPr lang="en-US" dirty="0"/>
          </a:p>
        </p:txBody>
      </p:sp>
      <p:sp>
        <p:nvSpPr>
          <p:cNvPr id="15" name="Slide Number Placeholder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7" name="Picture Placeholder 6">
            <a:extLst>
              <a:ext uri="{FF2B5EF4-FFF2-40B4-BE49-F238E27FC236}">
                <a16:creationId xmlns:a16="http://schemas.microsoft.com/office/drawing/2014/main" id="{2364FFEF-B933-46C6-A918-A80C987DB70F}"/>
              </a:ext>
            </a:extLst>
          </p:cNvPr>
          <p:cNvSpPr>
            <a:spLocks noGrp="1"/>
          </p:cNvSpPr>
          <p:nvPr>
            <p:ph type="pic" sz="quarter" idx="10"/>
          </p:nvPr>
        </p:nvSpPr>
        <p:spPr>
          <a:xfrm>
            <a:off x="1022147" y="0"/>
            <a:ext cx="3938588" cy="6400800"/>
          </a:xfrm>
        </p:spPr>
        <p:txBody>
          <a:bodyPr/>
          <a:lstStyle/>
          <a:p>
            <a:r>
              <a:rPr lang="en-US"/>
              <a:t>Click icon to add picture</a:t>
            </a:r>
          </a:p>
        </p:txBody>
      </p:sp>
      <p:pic>
        <p:nvPicPr>
          <p:cNvPr id="4" name="Picture 3" hidden="1">
            <a:extLst>
              <a:ext uri="{FF2B5EF4-FFF2-40B4-BE49-F238E27FC236}">
                <a16:creationId xmlns:a16="http://schemas.microsoft.com/office/drawing/2014/main" id="{59E5EAF8-68C2-4910-8F66-D9320B9574C2}"/>
              </a:ext>
            </a:extLst>
          </p:cNvPr>
          <p:cNvPicPr>
            <a:picLocks noChangeAspect="1"/>
          </p:cNvPicPr>
          <p:nvPr userDrawn="1"/>
        </p:nvPicPr>
        <p:blipFill>
          <a:blip r:embed="rId2"/>
          <a:stretch>
            <a:fillRect/>
          </a:stretch>
        </p:blipFill>
        <p:spPr>
          <a:xfrm>
            <a:off x="5947967" y="2105933"/>
            <a:ext cx="5297883" cy="1024217"/>
          </a:xfrm>
          <a:prstGeom prst="rect">
            <a:avLst/>
          </a:prstGeom>
        </p:spPr>
      </p:pic>
      <p:sp>
        <p:nvSpPr>
          <p:cNvPr id="5" name="Title 4">
            <a:extLst>
              <a:ext uri="{FF2B5EF4-FFF2-40B4-BE49-F238E27FC236}">
                <a16:creationId xmlns:a16="http://schemas.microsoft.com/office/drawing/2014/main" id="{E3BE48E1-D3BE-4B52-B2EC-13A514CB0530}"/>
              </a:ext>
            </a:extLst>
          </p:cNvPr>
          <p:cNvSpPr>
            <a:spLocks noGrp="1"/>
          </p:cNvSpPr>
          <p:nvPr>
            <p:ph type="title"/>
          </p:nvPr>
        </p:nvSpPr>
        <p:spPr>
          <a:xfrm>
            <a:off x="5947966" y="2105933"/>
            <a:ext cx="5297883" cy="2237467"/>
          </a:xfrm>
        </p:spPr>
        <p:txBody>
          <a:bodyPr anchor="t">
            <a:normAutofit/>
          </a:bodyPr>
          <a:lstStyle>
            <a:lvl1pPr>
              <a:lnSpc>
                <a:spcPct val="150000"/>
              </a:lnSpc>
              <a:spcBef>
                <a:spcPts val="1000"/>
              </a:spcBef>
              <a:defRPr sz="2000">
                <a:solidFill>
                  <a:schemeClr val="accent2">
                    <a:lumMod val="50000"/>
                  </a:schemeClr>
                </a:solidFill>
              </a:defRPr>
            </a:lvl1pPr>
          </a:lstStyle>
          <a:p>
            <a:r>
              <a:rPr lang="en-US"/>
              <a:t>Click to edit Master title style</a:t>
            </a:r>
          </a:p>
        </p:txBody>
      </p:sp>
    </p:spTree>
    <p:extLst>
      <p:ext uri="{BB962C8B-B14F-4D97-AF65-F5344CB8AC3E}">
        <p14:creationId xmlns:p14="http://schemas.microsoft.com/office/powerpoint/2010/main" val="251674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meline">
    <p:bg>
      <p:bgRef idx="1001">
        <a:schemeClr val="bg2"/>
      </p:bgRef>
    </p:bg>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50815B22-13FE-47CD-9F79-73704A278BD7}"/>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5DB74C9-B808-4394-A017-79C83B2524EF}" type="datetime1">
              <a:rPr lang="en-US" smtClean="0"/>
              <a:t>8/6/2022</a:t>
            </a:fld>
            <a:endParaRPr lang="en-US" dirty="0"/>
          </a:p>
        </p:txBody>
      </p:sp>
      <p:sp>
        <p:nvSpPr>
          <p:cNvPr id="16" name="Slide Number Placeholder 5">
            <a:extLst>
              <a:ext uri="{FF2B5EF4-FFF2-40B4-BE49-F238E27FC236}">
                <a16:creationId xmlns:a16="http://schemas.microsoft.com/office/drawing/2014/main" id="{D7669539-CB64-44F5-999D-7B9E61F8AF9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3" name="Content Placeholder 2">
            <a:extLst>
              <a:ext uri="{FF2B5EF4-FFF2-40B4-BE49-F238E27FC236}">
                <a16:creationId xmlns:a16="http://schemas.microsoft.com/office/drawing/2014/main" id="{822BA076-F3B9-47CB-80C2-BE29F157D044}"/>
              </a:ext>
            </a:extLst>
          </p:cNvPr>
          <p:cNvSpPr>
            <a:spLocks noGrp="1"/>
          </p:cNvSpPr>
          <p:nvPr>
            <p:ph sz="quarter" idx="11"/>
          </p:nvPr>
        </p:nvSpPr>
        <p:spPr>
          <a:xfrm>
            <a:off x="854075" y="1625600"/>
            <a:ext cx="1049972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E909627E-FE70-43A1-B0CB-4D4F6C32C2D0}"/>
              </a:ext>
            </a:extLst>
          </p:cNvPr>
          <p:cNvSpPr>
            <a:spLocks noGrp="1"/>
          </p:cNvSpPr>
          <p:nvPr>
            <p:ph type="title" hasCustomPrompt="1"/>
          </p:nvPr>
        </p:nvSpPr>
        <p:spPr>
          <a:xfrm>
            <a:off x="854074" y="122239"/>
            <a:ext cx="10499725" cy="1355724"/>
          </a:xfrm>
        </p:spPr>
        <p:txBody>
          <a:bodyPr vert="horz" lIns="91440" tIns="45720" rIns="91440" bIns="45720" rtlCol="0" anchor="ctr">
            <a:normAutofit/>
          </a:bodyPr>
          <a:lstStyle>
            <a:lvl1pPr algn="ctr">
              <a:defRPr lang="en-US">
                <a:solidFill>
                  <a:schemeClr val="accent2">
                    <a:lumMod val="50000"/>
                  </a:schemeClr>
                </a:solidFill>
                <a:ea typeface="+mn-ea"/>
                <a:cs typeface="+mn-cs"/>
              </a:defRPr>
            </a:lvl1pPr>
          </a:lstStyle>
          <a:p>
            <a:pPr lvl="0"/>
            <a:r>
              <a:rPr lang="en-US" dirty="0"/>
              <a:t>Click to edit Master text styles</a:t>
            </a:r>
          </a:p>
        </p:txBody>
      </p:sp>
    </p:spTree>
    <p:extLst>
      <p:ext uri="{BB962C8B-B14F-4D97-AF65-F5344CB8AC3E}">
        <p14:creationId xmlns:p14="http://schemas.microsoft.com/office/powerpoint/2010/main" val="147694759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accent2"/>
        </a:solidFill>
        <a:effectLst/>
      </p:bgPr>
    </p:bg>
    <p:spTree>
      <p:nvGrpSpPr>
        <p:cNvPr id="1" name=""/>
        <p:cNvGrpSpPr/>
        <p:nvPr/>
      </p:nvGrpSpPr>
      <p:grpSpPr>
        <a:xfrm>
          <a:off x="0" y="0"/>
          <a:ext cx="0" cy="0"/>
          <a:chOff x="0" y="0"/>
          <a:chExt cx="0" cy="0"/>
        </a:xfrm>
      </p:grpSpPr>
      <p:sp>
        <p:nvSpPr>
          <p:cNvPr id="34" name="Text Placeholder 22">
            <a:extLst>
              <a:ext uri="{FF2B5EF4-FFF2-40B4-BE49-F238E27FC236}">
                <a16:creationId xmlns:a16="http://schemas.microsoft.com/office/drawing/2014/main" id="{41BF345D-81AF-4851-83A1-623398489054}"/>
              </a:ext>
            </a:extLst>
          </p:cNvPr>
          <p:cNvSpPr>
            <a:spLocks noGrp="1"/>
          </p:cNvSpPr>
          <p:nvPr>
            <p:ph type="body" sz="quarter" idx="21" hasCustomPrompt="1"/>
          </p:nvPr>
        </p:nvSpPr>
        <p:spPr>
          <a:xfrm>
            <a:off x="761917" y="517972"/>
            <a:ext cx="3108960" cy="1333500"/>
          </a:xfrm>
        </p:spPr>
        <p:txBody>
          <a:bodyPr>
            <a:noAutofit/>
          </a:bodyPr>
          <a:lstStyle>
            <a:lvl1pPr marL="0" indent="0">
              <a:lnSpc>
                <a:spcPct val="90000"/>
              </a:lnSpc>
              <a:buNone/>
              <a:defRPr sz="8800" b="1">
                <a:solidFill>
                  <a:schemeClr val="tx1"/>
                </a:solidFill>
              </a:defRPr>
            </a:lvl1pPr>
          </a:lstStyle>
          <a:p>
            <a:pPr lvl="0"/>
            <a:r>
              <a:rPr lang="en-US" dirty="0"/>
              <a:t>01</a:t>
            </a:r>
          </a:p>
        </p:txBody>
      </p:sp>
      <p:sp>
        <p:nvSpPr>
          <p:cNvPr id="21" name="Picture Placeholder 20">
            <a:extLst>
              <a:ext uri="{FF2B5EF4-FFF2-40B4-BE49-F238E27FC236}">
                <a16:creationId xmlns:a16="http://schemas.microsoft.com/office/drawing/2014/main" id="{EC4F3A57-45ED-498D-858C-3EE63DF129C4}"/>
              </a:ext>
            </a:extLst>
          </p:cNvPr>
          <p:cNvSpPr>
            <a:spLocks noGrp="1"/>
          </p:cNvSpPr>
          <p:nvPr>
            <p:ph type="pic" sz="quarter" idx="11"/>
          </p:nvPr>
        </p:nvSpPr>
        <p:spPr>
          <a:xfrm>
            <a:off x="1036601" y="3552677"/>
            <a:ext cx="1874874" cy="2848123"/>
          </a:xfrm>
        </p:spPr>
        <p:txBody>
          <a:bodyPr/>
          <a:lstStyle/>
          <a:p>
            <a:r>
              <a:rPr lang="en-US"/>
              <a:t>Click icon to add picture</a:t>
            </a:r>
          </a:p>
        </p:txBody>
      </p:sp>
      <p:sp>
        <p:nvSpPr>
          <p:cNvPr id="22" name="Picture Placeholder 20">
            <a:extLst>
              <a:ext uri="{FF2B5EF4-FFF2-40B4-BE49-F238E27FC236}">
                <a16:creationId xmlns:a16="http://schemas.microsoft.com/office/drawing/2014/main" id="{1AC5BB09-E3BA-4948-93B3-EDCAAB803112}"/>
              </a:ext>
            </a:extLst>
          </p:cNvPr>
          <p:cNvSpPr>
            <a:spLocks noGrp="1"/>
          </p:cNvSpPr>
          <p:nvPr>
            <p:ph type="pic" sz="quarter" idx="12"/>
          </p:nvPr>
        </p:nvSpPr>
        <p:spPr>
          <a:xfrm>
            <a:off x="3101197" y="3552677"/>
            <a:ext cx="1874874" cy="2848123"/>
          </a:xfrm>
        </p:spPr>
        <p:txBody>
          <a:bodyPr/>
          <a:lstStyle/>
          <a:p>
            <a:r>
              <a:rPr lang="en-US"/>
              <a:t>Click icon to add picture</a:t>
            </a:r>
            <a:endParaRPr lang="en-US" dirty="0"/>
          </a:p>
        </p:txBody>
      </p:sp>
      <p:sp>
        <p:nvSpPr>
          <p:cNvPr id="23" name="Picture Placeholder 20">
            <a:extLst>
              <a:ext uri="{FF2B5EF4-FFF2-40B4-BE49-F238E27FC236}">
                <a16:creationId xmlns:a16="http://schemas.microsoft.com/office/drawing/2014/main" id="{BF83C6B7-5484-4586-8830-098BDCD9C987}"/>
              </a:ext>
            </a:extLst>
          </p:cNvPr>
          <p:cNvSpPr>
            <a:spLocks noGrp="1"/>
          </p:cNvSpPr>
          <p:nvPr>
            <p:ph type="pic" sz="quarter" idx="13"/>
          </p:nvPr>
        </p:nvSpPr>
        <p:spPr>
          <a:xfrm>
            <a:off x="5166324" y="3552677"/>
            <a:ext cx="1874874" cy="2848123"/>
          </a:xfrm>
        </p:spPr>
        <p:txBody>
          <a:bodyPr/>
          <a:lstStyle/>
          <a:p>
            <a:r>
              <a:rPr lang="en-US"/>
              <a:t>Click icon to add picture</a:t>
            </a:r>
          </a:p>
        </p:txBody>
      </p:sp>
      <p:sp>
        <p:nvSpPr>
          <p:cNvPr id="24" name="Picture Placeholder 20">
            <a:extLst>
              <a:ext uri="{FF2B5EF4-FFF2-40B4-BE49-F238E27FC236}">
                <a16:creationId xmlns:a16="http://schemas.microsoft.com/office/drawing/2014/main" id="{0C5663B1-EED6-4D80-A7C2-19E1366387A4}"/>
              </a:ext>
            </a:extLst>
          </p:cNvPr>
          <p:cNvSpPr>
            <a:spLocks noGrp="1"/>
          </p:cNvSpPr>
          <p:nvPr>
            <p:ph type="pic" sz="quarter" idx="14"/>
          </p:nvPr>
        </p:nvSpPr>
        <p:spPr>
          <a:xfrm>
            <a:off x="7239069" y="3552677"/>
            <a:ext cx="1874874" cy="2848123"/>
          </a:xfrm>
        </p:spPr>
        <p:txBody>
          <a:bodyPr/>
          <a:lstStyle/>
          <a:p>
            <a:r>
              <a:rPr lang="en-US"/>
              <a:t>Click icon to add picture</a:t>
            </a:r>
          </a:p>
        </p:txBody>
      </p:sp>
      <p:sp>
        <p:nvSpPr>
          <p:cNvPr id="25" name="Picture Placeholder 20">
            <a:extLst>
              <a:ext uri="{FF2B5EF4-FFF2-40B4-BE49-F238E27FC236}">
                <a16:creationId xmlns:a16="http://schemas.microsoft.com/office/drawing/2014/main" id="{D21E7B61-407B-40A7-9AF6-0D7E7106BCFC}"/>
              </a:ext>
            </a:extLst>
          </p:cNvPr>
          <p:cNvSpPr>
            <a:spLocks noGrp="1"/>
          </p:cNvSpPr>
          <p:nvPr>
            <p:ph type="pic" sz="quarter" idx="15"/>
          </p:nvPr>
        </p:nvSpPr>
        <p:spPr>
          <a:xfrm>
            <a:off x="9296046" y="3552677"/>
            <a:ext cx="1874874" cy="2848123"/>
          </a:xfrm>
        </p:spPr>
        <p:txBody>
          <a:bodyPr/>
          <a:lstStyle/>
          <a:p>
            <a:r>
              <a:rPr lang="en-US"/>
              <a:t>Click icon to add picture</a:t>
            </a:r>
          </a:p>
        </p:txBody>
      </p:sp>
      <p:sp>
        <p:nvSpPr>
          <p:cNvPr id="30" name="Date Placeholder 3">
            <a:extLst>
              <a:ext uri="{FF2B5EF4-FFF2-40B4-BE49-F238E27FC236}">
                <a16:creationId xmlns:a16="http://schemas.microsoft.com/office/drawing/2014/main" id="{415C3ACC-5A8A-46E6-BA0D-90ADD27E2F85}"/>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AD2DF6D-B715-4785-8DEA-9165C638CF44}" type="datetime1">
              <a:rPr lang="en-US" smtClean="0"/>
              <a:t>8/6/2022</a:t>
            </a:fld>
            <a:endParaRPr lang="en-US" dirty="0"/>
          </a:p>
        </p:txBody>
      </p:sp>
      <p:sp>
        <p:nvSpPr>
          <p:cNvPr id="31" name="Slide Number Placeholder 5">
            <a:extLst>
              <a:ext uri="{FF2B5EF4-FFF2-40B4-BE49-F238E27FC236}">
                <a16:creationId xmlns:a16="http://schemas.microsoft.com/office/drawing/2014/main" id="{0D00A5C2-DCEE-4CB3-9307-61EB88B1D59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E3E8CB70-B054-4294-AD29-EE7A75C723E5}"/>
              </a:ext>
            </a:extLst>
          </p:cNvPr>
          <p:cNvSpPr>
            <a:spLocks noGrp="1"/>
          </p:cNvSpPr>
          <p:nvPr>
            <p:ph type="title"/>
          </p:nvPr>
        </p:nvSpPr>
        <p:spPr>
          <a:xfrm>
            <a:off x="1051560" y="651507"/>
            <a:ext cx="8991563" cy="1005839"/>
          </a:xfrm>
        </p:spPr>
        <p:txBody>
          <a:bodyPr vert="horz" lIns="91440" tIns="45720" rIns="91440" bIns="45720" rtlCol="0" anchor="ctr">
            <a:noAutofit/>
          </a:bodyPr>
          <a:lstStyle>
            <a:lvl1pPr>
              <a:lnSpc>
                <a:spcPct val="90000"/>
              </a:lnSpc>
              <a:defRPr lang="en-US">
                <a:solidFill>
                  <a:schemeClr val="accent2">
                    <a:lumMod val="50000"/>
                  </a:schemeClr>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
        <p:nvSpPr>
          <p:cNvPr id="4" name="Text Placeholder 3">
            <a:extLst>
              <a:ext uri="{FF2B5EF4-FFF2-40B4-BE49-F238E27FC236}">
                <a16:creationId xmlns:a16="http://schemas.microsoft.com/office/drawing/2014/main" id="{28E0D608-4E7A-4014-9F62-CB43A0C83943}"/>
              </a:ext>
            </a:extLst>
          </p:cNvPr>
          <p:cNvSpPr>
            <a:spLocks noGrp="1"/>
          </p:cNvSpPr>
          <p:nvPr>
            <p:ph type="body" sz="quarter" idx="16" hasCustomPrompt="1"/>
          </p:nvPr>
        </p:nvSpPr>
        <p:spPr>
          <a:xfrm>
            <a:off x="1036638" y="2717800"/>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6" name="Text Placeholder 3">
            <a:extLst>
              <a:ext uri="{FF2B5EF4-FFF2-40B4-BE49-F238E27FC236}">
                <a16:creationId xmlns:a16="http://schemas.microsoft.com/office/drawing/2014/main" id="{9C3A63B0-4EEA-45BC-A016-5FDA0969EA00}"/>
              </a:ext>
            </a:extLst>
          </p:cNvPr>
          <p:cNvSpPr>
            <a:spLocks noGrp="1"/>
          </p:cNvSpPr>
          <p:nvPr>
            <p:ph type="body" sz="quarter" idx="17" hasCustomPrompt="1"/>
          </p:nvPr>
        </p:nvSpPr>
        <p:spPr>
          <a:xfrm>
            <a:off x="308610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7" name="Text Placeholder 3">
            <a:extLst>
              <a:ext uri="{FF2B5EF4-FFF2-40B4-BE49-F238E27FC236}">
                <a16:creationId xmlns:a16="http://schemas.microsoft.com/office/drawing/2014/main" id="{7080679B-5220-4478-B631-7112F870B7AC}"/>
              </a:ext>
            </a:extLst>
          </p:cNvPr>
          <p:cNvSpPr>
            <a:spLocks noGrp="1"/>
          </p:cNvSpPr>
          <p:nvPr>
            <p:ph type="body" sz="quarter" idx="18" hasCustomPrompt="1"/>
          </p:nvPr>
        </p:nvSpPr>
        <p:spPr>
          <a:xfrm>
            <a:off x="514350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8" name="Text Placeholder 3">
            <a:extLst>
              <a:ext uri="{FF2B5EF4-FFF2-40B4-BE49-F238E27FC236}">
                <a16:creationId xmlns:a16="http://schemas.microsoft.com/office/drawing/2014/main" id="{9E4F61A3-2797-46FB-ACA7-0443E3BBDD20}"/>
              </a:ext>
            </a:extLst>
          </p:cNvPr>
          <p:cNvSpPr>
            <a:spLocks noGrp="1"/>
          </p:cNvSpPr>
          <p:nvPr>
            <p:ph type="body" sz="quarter" idx="19" hasCustomPrompt="1"/>
          </p:nvPr>
        </p:nvSpPr>
        <p:spPr>
          <a:xfrm>
            <a:off x="723907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9" name="Text Placeholder 3">
            <a:extLst>
              <a:ext uri="{FF2B5EF4-FFF2-40B4-BE49-F238E27FC236}">
                <a16:creationId xmlns:a16="http://schemas.microsoft.com/office/drawing/2014/main" id="{14ED733B-1DE9-4FDC-BD5F-2BE3BB07C93E}"/>
              </a:ext>
            </a:extLst>
          </p:cNvPr>
          <p:cNvSpPr>
            <a:spLocks noGrp="1"/>
          </p:cNvSpPr>
          <p:nvPr>
            <p:ph type="body" sz="quarter" idx="20" hasCustomPrompt="1"/>
          </p:nvPr>
        </p:nvSpPr>
        <p:spPr>
          <a:xfrm>
            <a:off x="930402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Tree>
    <p:extLst>
      <p:ext uri="{BB962C8B-B14F-4D97-AF65-F5344CB8AC3E}">
        <p14:creationId xmlns:p14="http://schemas.microsoft.com/office/powerpoint/2010/main" val="240585809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Column">
    <p:bg>
      <p:bgPr>
        <a:solidFill>
          <a:schemeClr val="bg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275B11D-8F3F-472B-BBCC-A4F7415AC0A5}"/>
              </a:ext>
            </a:extLst>
          </p:cNvPr>
          <p:cNvSpPr>
            <a:spLocks noGrp="1"/>
          </p:cNvSpPr>
          <p:nvPr>
            <p:ph type="pic" sz="quarter" idx="10"/>
          </p:nvPr>
        </p:nvSpPr>
        <p:spPr>
          <a:xfrm>
            <a:off x="1028700" y="3543300"/>
            <a:ext cx="3924300" cy="3314700"/>
          </a:xfrm>
        </p:spPr>
        <p:txBody>
          <a:bodyPr/>
          <a:lstStyle/>
          <a:p>
            <a:r>
              <a:rPr lang="en-US"/>
              <a:t>Click icon to add picture</a:t>
            </a:r>
          </a:p>
        </p:txBody>
      </p:sp>
      <p:sp>
        <p:nvSpPr>
          <p:cNvPr id="6" name="Content Placeholder 2">
            <a:extLst>
              <a:ext uri="{FF2B5EF4-FFF2-40B4-BE49-F238E27FC236}">
                <a16:creationId xmlns:a16="http://schemas.microsoft.com/office/drawing/2014/main" id="{99F0629D-1A5F-4F4F-90D6-430379624EFF}"/>
              </a:ext>
            </a:extLst>
          </p:cNvPr>
          <p:cNvSpPr>
            <a:spLocks noGrp="1"/>
          </p:cNvSpPr>
          <p:nvPr>
            <p:ph idx="4294967295"/>
          </p:nvPr>
        </p:nvSpPr>
        <p:spPr>
          <a:xfrm>
            <a:off x="6191250" y="1981200"/>
            <a:ext cx="4972050" cy="4473575"/>
          </a:xfrm>
        </p:spPr>
        <p:txBody>
          <a:bodyPr>
            <a:normAutofit/>
          </a:bodyPr>
          <a:lstStyle>
            <a:lvl1pPr marL="0" indent="0">
              <a:buNone/>
              <a:defRPr/>
            </a:lvl1pPr>
          </a:lstStyle>
          <a:p>
            <a:pPr lvl="0"/>
            <a:r>
              <a:rPr lang="en-US" sz="1600">
                <a:solidFill>
                  <a:schemeClr val="tx2">
                    <a:lumMod val="50000"/>
                  </a:schemeClr>
                </a:solidFill>
                <a:latin typeface="Biome Light" panose="020B0303030204020804" pitchFamily="34" charset="0"/>
                <a:cs typeface="Biome Light" panose="020B0303030204020804" pitchFamily="34" charset="0"/>
              </a:rPr>
              <a:t>Click to edit Master text styles</a:t>
            </a:r>
          </a:p>
        </p:txBody>
      </p:sp>
      <p:sp>
        <p:nvSpPr>
          <p:cNvPr id="17" name="Date Placeholder 3">
            <a:extLst>
              <a:ext uri="{FF2B5EF4-FFF2-40B4-BE49-F238E27FC236}">
                <a16:creationId xmlns:a16="http://schemas.microsoft.com/office/drawing/2014/main" id="{218C063B-0EE9-4FD5-A116-241C245452A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37AE72A-09B6-4D56-855D-4360BD347914}" type="datetime1">
              <a:rPr lang="en-US" smtClean="0"/>
              <a:t>8/6/2022</a:t>
            </a:fld>
            <a:endParaRPr lang="en-US" dirty="0"/>
          </a:p>
        </p:txBody>
      </p:sp>
      <p:sp>
        <p:nvSpPr>
          <p:cNvPr id="18" name="Slide Number Placeholder 5">
            <a:extLst>
              <a:ext uri="{FF2B5EF4-FFF2-40B4-BE49-F238E27FC236}">
                <a16:creationId xmlns:a16="http://schemas.microsoft.com/office/drawing/2014/main" id="{D417B369-6569-4DCC-B684-BE1A7C5D0B8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4AEEC1A7-43C3-481E-95D0-5616242E1A01}"/>
              </a:ext>
            </a:extLst>
          </p:cNvPr>
          <p:cNvSpPr>
            <a:spLocks noGrp="1"/>
          </p:cNvSpPr>
          <p:nvPr>
            <p:ph type="title" hasCustomPrompt="1"/>
          </p:nvPr>
        </p:nvSpPr>
        <p:spPr>
          <a:xfrm>
            <a:off x="895534" y="539225"/>
            <a:ext cx="3924300" cy="2434386"/>
          </a:xfrm>
        </p:spPr>
        <p:txBody>
          <a:bodyPr vert="horz" lIns="91440" tIns="45720" rIns="91440" bIns="45720" rtlCol="0" anchor="ctr">
            <a:normAutofit/>
          </a:bodyPr>
          <a:lstStyle>
            <a:lvl1pPr>
              <a:defRPr lang="en-US" sz="7200">
                <a:solidFill>
                  <a:schemeClr val="accent2">
                    <a:lumMod val="50000"/>
                  </a:schemeClr>
                </a:solidFill>
                <a:latin typeface="+mn-lt"/>
                <a:ea typeface="+mn-ea"/>
                <a:cs typeface="+mn-cs"/>
              </a:defRPr>
            </a:lvl1pPr>
          </a:lstStyle>
          <a:p>
            <a:pPr lvl="0"/>
            <a:r>
              <a:rPr lang="en-US" dirty="0"/>
              <a:t>Click to add title</a:t>
            </a:r>
          </a:p>
        </p:txBody>
      </p:sp>
      <p:cxnSp>
        <p:nvCxnSpPr>
          <p:cNvPr id="3" name="Straight Connector 2">
            <a:extLst>
              <a:ext uri="{FF2B5EF4-FFF2-40B4-BE49-F238E27FC236}">
                <a16:creationId xmlns:a16="http://schemas.microsoft.com/office/drawing/2014/main" id="{DC6CF0E0-8FF2-4FE7-AC69-85BEFA656508}"/>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10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E5577C8-AB8C-4B8A-A01F-113B16C4DCA3}" type="datetime1">
              <a:rPr lang="en-US" smtClean="0"/>
              <a:t>8/6/2022</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9" r:id="rId8"/>
    <p:sldLayoutId id="2147483655" r:id="rId9"/>
    <p:sldLayoutId id="2147483656" r:id="rId10"/>
    <p:sldLayoutId id="2147483658" r:id="rId11"/>
    <p:sldLayoutId id="2147483657"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48" userDrawn="1">
          <p15:clr>
            <a:srgbClr val="F26B43"/>
          </p15:clr>
        </p15:guide>
        <p15:guide id="2" pos="1176" userDrawn="1">
          <p15:clr>
            <a:srgbClr val="F26B43"/>
          </p15:clr>
        </p15:guide>
        <p15:guide id="3" pos="1296" userDrawn="1">
          <p15:clr>
            <a:srgbClr val="F26B43"/>
          </p15:clr>
        </p15:guide>
        <p15:guide id="4" pos="1824" userDrawn="1">
          <p15:clr>
            <a:srgbClr val="F26B43"/>
          </p15:clr>
        </p15:guide>
        <p15:guide id="5" pos="1944" userDrawn="1">
          <p15:clr>
            <a:srgbClr val="F26B43"/>
          </p15:clr>
        </p15:guide>
        <p15:guide id="6" pos="2472" userDrawn="1">
          <p15:clr>
            <a:srgbClr val="F26B43"/>
          </p15:clr>
        </p15:guide>
        <p15:guide id="7" pos="2592" userDrawn="1">
          <p15:clr>
            <a:srgbClr val="F26B43"/>
          </p15:clr>
        </p15:guide>
        <p15:guide id="8" pos="3120" userDrawn="1">
          <p15:clr>
            <a:srgbClr val="F26B43"/>
          </p15:clr>
        </p15:guide>
        <p15:guide id="9" pos="3240" userDrawn="1">
          <p15:clr>
            <a:srgbClr val="F26B43"/>
          </p15:clr>
        </p15:guide>
        <p15:guide id="10" pos="3792" userDrawn="1">
          <p15:clr>
            <a:srgbClr val="F26B43"/>
          </p15:clr>
        </p15:guide>
        <p15:guide id="11" pos="3912" userDrawn="1">
          <p15:clr>
            <a:srgbClr val="F26B43"/>
          </p15:clr>
        </p15:guide>
        <p15:guide id="12" pos="4416" userDrawn="1">
          <p15:clr>
            <a:srgbClr val="F26B43"/>
          </p15:clr>
        </p15:guide>
        <p15:guide id="13" pos="4560" userDrawn="1">
          <p15:clr>
            <a:srgbClr val="F26B43"/>
          </p15:clr>
        </p15:guide>
        <p15:guide id="14" pos="5088" userDrawn="1">
          <p15:clr>
            <a:srgbClr val="F26B43"/>
          </p15:clr>
        </p15:guide>
        <p15:guide id="15" pos="5208" userDrawn="1">
          <p15:clr>
            <a:srgbClr val="F26B43"/>
          </p15:clr>
        </p15:guide>
        <p15:guide id="16" pos="5736" userDrawn="1">
          <p15:clr>
            <a:srgbClr val="F26B43"/>
          </p15:clr>
        </p15:guide>
        <p15:guide id="17" pos="5856" userDrawn="1">
          <p15:clr>
            <a:srgbClr val="F26B43"/>
          </p15:clr>
        </p15:guide>
        <p15:guide id="18" pos="6384" userDrawn="1">
          <p15:clr>
            <a:srgbClr val="F26B43"/>
          </p15:clr>
        </p15:guide>
        <p15:guide id="19" pos="6504" userDrawn="1">
          <p15:clr>
            <a:srgbClr val="F26B43"/>
          </p15:clr>
        </p15:guide>
        <p15:guide id="20" pos="7032" userDrawn="1">
          <p15:clr>
            <a:srgbClr val="F26B43"/>
          </p15:clr>
        </p15:guide>
        <p15:guide id="21" orient="horz" pos="288" userDrawn="1">
          <p15:clr>
            <a:srgbClr val="F26B43"/>
          </p15:clr>
        </p15:guide>
        <p15:guide id="22" orient="horz" pos="1128" userDrawn="1">
          <p15:clr>
            <a:srgbClr val="F26B43"/>
          </p15:clr>
        </p15:guide>
        <p15:guide id="23" orient="horz" pos="1248" userDrawn="1">
          <p15:clr>
            <a:srgbClr val="F26B43"/>
          </p15:clr>
        </p15:guide>
        <p15:guide id="24" orient="horz" pos="2088" userDrawn="1">
          <p15:clr>
            <a:srgbClr val="F26B43"/>
          </p15:clr>
        </p15:guide>
        <p15:guide id="25" orient="horz" pos="2232" userDrawn="1">
          <p15:clr>
            <a:srgbClr val="F26B43"/>
          </p15:clr>
        </p15:guide>
        <p15:guide id="26" orient="horz" pos="3048" userDrawn="1">
          <p15:clr>
            <a:srgbClr val="F26B43"/>
          </p15:clr>
        </p15:guide>
        <p15:guide id="27" orient="horz" pos="3192" userDrawn="1">
          <p15:clr>
            <a:srgbClr val="F26B43"/>
          </p15:clr>
        </p15:guide>
        <p15:guide id="28"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mycyprustravel.com/11-ultimate-cypriot-pastries-you-have-to-try/"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C9C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467C95-DF23-40B9-B265-2E6F3DE29030}"/>
              </a:ext>
            </a:extLst>
          </p:cNvPr>
          <p:cNvSpPr>
            <a:spLocks noGrp="1"/>
          </p:cNvSpPr>
          <p:nvPr>
            <p:ph type="title"/>
          </p:nvPr>
        </p:nvSpPr>
        <p:spPr>
          <a:xfrm>
            <a:off x="186756" y="1875088"/>
            <a:ext cx="5181486" cy="2242441"/>
          </a:xfrm>
        </p:spPr>
        <p:txBody>
          <a:bodyPr>
            <a:normAutofit/>
          </a:bodyPr>
          <a:lstStyle/>
          <a:p>
            <a:pPr algn="ctr"/>
            <a:r>
              <a:rPr lang="en-US" dirty="0"/>
              <a:t>HERBS OF CYPRUS</a:t>
            </a:r>
          </a:p>
        </p:txBody>
      </p:sp>
      <p:pic>
        <p:nvPicPr>
          <p:cNvPr id="5" name="Picture 2">
            <a:extLst>
              <a:ext uri="{FF2B5EF4-FFF2-40B4-BE49-F238E27FC236}">
                <a16:creationId xmlns:a16="http://schemas.microsoft.com/office/drawing/2014/main" id="{746EEA71-D591-4F79-8793-4839B68FFC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9871" y="1065322"/>
            <a:ext cx="6335373" cy="3861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308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BE394849-EE6D-4358-A824-BBF6E518EAEA}"/>
              </a:ext>
            </a:extLst>
          </p:cNvPr>
          <p:cNvSpPr>
            <a:spLocks noGrp="1"/>
          </p:cNvSpPr>
          <p:nvPr>
            <p:ph type="body" sz="quarter" idx="15"/>
          </p:nvPr>
        </p:nvSpPr>
        <p:spPr/>
        <p:txBody>
          <a:bodyPr/>
          <a:lstStyle/>
          <a:p>
            <a:r>
              <a:rPr lang="en-US" dirty="0"/>
              <a:t>01</a:t>
            </a:r>
          </a:p>
        </p:txBody>
      </p:sp>
      <p:sp>
        <p:nvSpPr>
          <p:cNvPr id="18" name="Title 17">
            <a:extLst>
              <a:ext uri="{FF2B5EF4-FFF2-40B4-BE49-F238E27FC236}">
                <a16:creationId xmlns:a16="http://schemas.microsoft.com/office/drawing/2014/main" id="{EA6B7DE5-BFCC-4EEF-9609-8AA1C7CAD3B0}"/>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sz="quarter" idx="13"/>
          </p:nvPr>
        </p:nvSpPr>
        <p:spPr>
          <a:xfrm>
            <a:off x="6096000" y="902825"/>
            <a:ext cx="5663878" cy="5683170"/>
          </a:xfrm>
        </p:spPr>
        <p:txBody>
          <a:bodyPr>
            <a:normAutofit fontScale="92500" lnSpcReduction="10000"/>
          </a:bodyPr>
          <a:lstStyle/>
          <a:p>
            <a:pPr algn="ctr"/>
            <a:r>
              <a:rPr lang="en-US" sz="1900" i="0" dirty="0">
                <a:solidFill>
                  <a:srgbClr val="717B76"/>
                </a:solidFill>
                <a:effectLst/>
                <a:latin typeface="Calibri" panose="020F0502020204030204" pitchFamily="34" charset="0"/>
                <a:cs typeface="Calibri" panose="020F0502020204030204" pitchFamily="34" charset="0"/>
              </a:rPr>
              <a:t>Cyprus has a long history with herbs. Not only have they been referenced in archaeological and historical records, they have also been traded on the island from as far back at 2000BC.</a:t>
            </a:r>
          </a:p>
          <a:p>
            <a:pPr algn="ctr"/>
            <a:r>
              <a:rPr lang="en-US" sz="1900" i="0" dirty="0">
                <a:solidFill>
                  <a:srgbClr val="717B76"/>
                </a:solidFill>
                <a:effectLst/>
                <a:latin typeface="Calibri" panose="020F0502020204030204" pitchFamily="34" charset="0"/>
                <a:cs typeface="Calibri" panose="020F0502020204030204" pitchFamily="34" charset="0"/>
              </a:rPr>
              <a:t>There are reportedly some 600-herb species found across Cyprus today which is said to be due to the geology, weather, and location of the island.</a:t>
            </a:r>
          </a:p>
          <a:p>
            <a:pPr algn="ctr"/>
            <a:r>
              <a:rPr lang="en-US" sz="1900" i="0" dirty="0">
                <a:solidFill>
                  <a:srgbClr val="717B76"/>
                </a:solidFill>
                <a:effectLst/>
                <a:latin typeface="Calibri" panose="020F0502020204030204" pitchFamily="34" charset="0"/>
                <a:cs typeface="Calibri" panose="020F0502020204030204" pitchFamily="34" charset="0"/>
              </a:rPr>
              <a:t>So popular are the herb varieties here, many are exported across the globe. These include </a:t>
            </a:r>
            <a:r>
              <a:rPr lang="en-US" sz="1900" b="1" i="1" dirty="0">
                <a:solidFill>
                  <a:srgbClr val="717B76"/>
                </a:solidFill>
                <a:effectLst/>
                <a:latin typeface="Calibri" panose="020F0502020204030204" pitchFamily="34" charset="0"/>
                <a:cs typeface="Calibri" panose="020F0502020204030204" pitchFamily="34" charset="0"/>
              </a:rPr>
              <a:t>mint, oregano, chamomile, nettle, daphne, bay leaves</a:t>
            </a:r>
            <a:r>
              <a:rPr lang="en-US" sz="1900" i="0" dirty="0">
                <a:solidFill>
                  <a:srgbClr val="717B76"/>
                </a:solidFill>
                <a:effectLst/>
                <a:latin typeface="Calibri" panose="020F0502020204030204" pitchFamily="34" charset="0"/>
                <a:cs typeface="Calibri" panose="020F0502020204030204" pitchFamily="34" charset="0"/>
              </a:rPr>
              <a:t> and others. </a:t>
            </a:r>
          </a:p>
          <a:p>
            <a:pPr algn="ctr"/>
            <a:r>
              <a:rPr lang="en-US" sz="1900" i="0" dirty="0">
                <a:solidFill>
                  <a:srgbClr val="717B76"/>
                </a:solidFill>
                <a:effectLst/>
                <a:latin typeface="Calibri" panose="020F0502020204030204" pitchFamily="34" charset="0"/>
                <a:cs typeface="Calibri" panose="020F0502020204030204" pitchFamily="34" charset="0"/>
              </a:rPr>
              <a:t>Cypriots are also known to incorporate the use of herbs into daily life, not only for cooking, but also in beverages or as essential oils </a:t>
            </a:r>
            <a:r>
              <a:rPr lang="en-US" sz="1900" i="0" dirty="0" err="1">
                <a:solidFill>
                  <a:srgbClr val="717B76"/>
                </a:solidFill>
                <a:effectLst/>
                <a:latin typeface="Calibri" panose="020F0502020204030204" pitchFamily="34" charset="0"/>
                <a:cs typeface="Calibri" panose="020F0502020204030204" pitchFamily="34" charset="0"/>
              </a:rPr>
              <a:t>utilised</a:t>
            </a:r>
            <a:r>
              <a:rPr lang="en-US" sz="1900" i="0" dirty="0">
                <a:solidFill>
                  <a:srgbClr val="717B76"/>
                </a:solidFill>
                <a:effectLst/>
                <a:latin typeface="Calibri" panose="020F0502020204030204" pitchFamily="34" charset="0"/>
                <a:cs typeface="Calibri" panose="020F0502020204030204" pitchFamily="34" charset="0"/>
              </a:rPr>
              <a:t> in a range of massage therapies.</a:t>
            </a:r>
          </a:p>
          <a:p>
            <a:endParaRPr lang="en-US" dirty="0">
              <a:latin typeface="Calibri" panose="020F0502020204030204" pitchFamily="34" charset="0"/>
              <a:cs typeface="Calibri" panose="020F0502020204030204" pitchFamily="34" charset="0"/>
            </a:endParaRPr>
          </a:p>
        </p:txBody>
      </p:sp>
      <p:sp>
        <p:nvSpPr>
          <p:cNvPr id="34" name="Date Placeholder 33">
            <a:extLst>
              <a:ext uri="{FF2B5EF4-FFF2-40B4-BE49-F238E27FC236}">
                <a16:creationId xmlns:a16="http://schemas.microsoft.com/office/drawing/2014/main" id="{D30A968E-AB03-4BB5-BF8E-EB31DFD33B17}"/>
              </a:ext>
            </a:extLst>
          </p:cNvPr>
          <p:cNvSpPr>
            <a:spLocks noGrp="1"/>
          </p:cNvSpPr>
          <p:nvPr>
            <p:ph type="dt" sz="half" idx="2"/>
          </p:nvPr>
        </p:nvSpPr>
        <p:spPr/>
        <p:txBody>
          <a:bodyPr/>
          <a:lstStyle/>
          <a:p>
            <a:fld id="{9FEF76E7-2EBE-4103-B764-AD23619BE076}" type="datetime1">
              <a:rPr lang="en-US" smtClean="0"/>
              <a:pPr/>
              <a:t>8/6/2022</a:t>
            </a:fld>
            <a:endParaRPr lang="en-US" dirty="0"/>
          </a:p>
        </p:txBody>
      </p:sp>
      <p:sp>
        <p:nvSpPr>
          <p:cNvPr id="35" name="Slide Number Placeholder 34">
            <a:extLst>
              <a:ext uri="{FF2B5EF4-FFF2-40B4-BE49-F238E27FC236}">
                <a16:creationId xmlns:a16="http://schemas.microsoft.com/office/drawing/2014/main" id="{5789CCB9-138D-4D90-8AFB-AC5C73612512}"/>
              </a:ext>
            </a:extLst>
          </p:cNvPr>
          <p:cNvSpPr>
            <a:spLocks noGrp="1"/>
          </p:cNvSpPr>
          <p:nvPr>
            <p:ph type="sldNum" sz="quarter" idx="4"/>
          </p:nvPr>
        </p:nvSpPr>
        <p:spPr/>
        <p:txBody>
          <a:bodyPr/>
          <a:lstStyle/>
          <a:p>
            <a:fld id="{294A09A9-5501-47C1-A89A-A340965A2BE2}" type="slidenum">
              <a:rPr lang="en-US" smtClean="0"/>
              <a:pPr/>
              <a:t>2</a:t>
            </a:fld>
            <a:endParaRPr lang="en-US" dirty="0"/>
          </a:p>
        </p:txBody>
      </p:sp>
      <p:pic>
        <p:nvPicPr>
          <p:cNvPr id="1032" name="Picture 8" descr="Medflora Academy Cyprus - We love herbs! Health is in our Nature! | Facebook">
            <a:extLst>
              <a:ext uri="{FF2B5EF4-FFF2-40B4-BE49-F238E27FC236}">
                <a16:creationId xmlns:a16="http://schemas.microsoft.com/office/drawing/2014/main" id="{0B3EEA76-90B6-4B4C-AE6D-4732842B77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025" y="1558690"/>
            <a:ext cx="3757049" cy="4691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293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BF59AC89-2307-4F1C-962F-D954A6C80A28}"/>
              </a:ext>
            </a:extLst>
          </p:cNvPr>
          <p:cNvSpPr>
            <a:spLocks noGrp="1"/>
          </p:cNvSpPr>
          <p:nvPr>
            <p:ph type="title"/>
          </p:nvPr>
        </p:nvSpPr>
        <p:spPr>
          <a:xfrm>
            <a:off x="5646873" y="121550"/>
            <a:ext cx="6643271" cy="7268886"/>
          </a:xfrm>
        </p:spPr>
        <p:txBody>
          <a:bodyPr>
            <a:normAutofit/>
          </a:bodyPr>
          <a:lstStyle/>
          <a:p>
            <a:r>
              <a:rPr lang="en-US" sz="2200" b="1" i="0" u="sng" dirty="0">
                <a:solidFill>
                  <a:srgbClr val="707070"/>
                </a:solidFill>
                <a:effectLst/>
                <a:latin typeface="OpenSans"/>
              </a:rPr>
              <a:t>Mint </a:t>
            </a:r>
            <a:r>
              <a:rPr lang="el-GR" sz="2200" b="1" i="0" u="sng" dirty="0">
                <a:solidFill>
                  <a:srgbClr val="707070"/>
                </a:solidFill>
                <a:effectLst/>
                <a:latin typeface="OpenSans"/>
              </a:rPr>
              <a:t> (</a:t>
            </a:r>
            <a:r>
              <a:rPr lang="en-US" sz="2200" b="1" i="0" u="sng" dirty="0" err="1">
                <a:solidFill>
                  <a:srgbClr val="707070"/>
                </a:solidFill>
                <a:effectLst/>
                <a:latin typeface="OpenSans"/>
              </a:rPr>
              <a:t>Diosmos</a:t>
            </a:r>
            <a:r>
              <a:rPr lang="en-US" sz="2200" b="1" i="0" u="sng" dirty="0">
                <a:solidFill>
                  <a:srgbClr val="707070"/>
                </a:solidFill>
                <a:effectLst/>
                <a:latin typeface="OpenSans"/>
              </a:rPr>
              <a:t>)</a:t>
            </a:r>
            <a:br>
              <a:rPr lang="en-US" b="0" i="0" dirty="0">
                <a:solidFill>
                  <a:srgbClr val="707070"/>
                </a:solidFill>
                <a:effectLst/>
                <a:latin typeface="OpenSans"/>
              </a:rPr>
            </a:br>
            <a:r>
              <a:rPr lang="en-US" b="0" i="0" dirty="0">
                <a:solidFill>
                  <a:srgbClr val="707070"/>
                </a:solidFill>
                <a:effectLst/>
                <a:latin typeface="Calibri" panose="020F0502020204030204" pitchFamily="34" charset="0"/>
                <a:cs typeface="Calibri" panose="020F0502020204030204" pitchFamily="34" charset="0"/>
              </a:rPr>
              <a:t>Cypriots love mint! It is perhaps the most common herb used in a wide variety of applications both in local cuisine and for healing.</a:t>
            </a:r>
            <a:br>
              <a:rPr lang="en-US" b="0" i="0" dirty="0">
                <a:solidFill>
                  <a:srgbClr val="707070"/>
                </a:solidFill>
                <a:effectLst/>
                <a:latin typeface="Calibri" panose="020F0502020204030204" pitchFamily="34" charset="0"/>
                <a:cs typeface="Calibri" panose="020F0502020204030204" pitchFamily="34" charset="0"/>
              </a:rPr>
            </a:br>
            <a:r>
              <a:rPr lang="en-US" b="0" i="0" dirty="0">
                <a:solidFill>
                  <a:srgbClr val="707070"/>
                </a:solidFill>
                <a:effectLst/>
                <a:latin typeface="Calibri" panose="020F0502020204030204" pitchFamily="34" charset="0"/>
                <a:cs typeface="Calibri" panose="020F0502020204030204" pitchFamily="34" charset="0"/>
              </a:rPr>
              <a:t>Mint will make an appearance in at least one of your dishes at any local restaurant on the island. </a:t>
            </a:r>
            <a:br>
              <a:rPr lang="en-US" b="0" i="0" dirty="0">
                <a:solidFill>
                  <a:srgbClr val="707070"/>
                </a:solidFill>
                <a:effectLst/>
                <a:latin typeface="Calibri" panose="020F0502020204030204" pitchFamily="34" charset="0"/>
                <a:cs typeface="Calibri" panose="020F0502020204030204" pitchFamily="34" charset="0"/>
              </a:rPr>
            </a:br>
            <a:r>
              <a:rPr lang="en-US" b="0" i="0" dirty="0">
                <a:solidFill>
                  <a:srgbClr val="707070"/>
                </a:solidFill>
                <a:effectLst/>
                <a:latin typeface="Calibri" panose="020F0502020204030204" pitchFamily="34" charset="0"/>
                <a:cs typeface="Calibri" panose="020F0502020204030204" pitchFamily="34" charset="0"/>
              </a:rPr>
              <a:t>It is typically found as an added </a:t>
            </a:r>
            <a:r>
              <a:rPr lang="en-US" b="0" i="0" dirty="0" err="1">
                <a:solidFill>
                  <a:srgbClr val="707070"/>
                </a:solidFill>
                <a:effectLst/>
                <a:latin typeface="Calibri" panose="020F0502020204030204" pitchFamily="34" charset="0"/>
                <a:cs typeface="Calibri" panose="020F0502020204030204" pitchFamily="34" charset="0"/>
              </a:rPr>
              <a:t>flavour</a:t>
            </a:r>
            <a:r>
              <a:rPr lang="en-US" b="0" i="0" dirty="0">
                <a:solidFill>
                  <a:srgbClr val="707070"/>
                </a:solidFill>
                <a:effectLst/>
                <a:latin typeface="Calibri" panose="020F0502020204030204" pitchFamily="34" charset="0"/>
                <a:cs typeface="Calibri" panose="020F0502020204030204" pitchFamily="34" charset="0"/>
              </a:rPr>
              <a:t> to any </a:t>
            </a:r>
            <a:r>
              <a:rPr lang="en-US" b="0" i="1" dirty="0">
                <a:solidFill>
                  <a:srgbClr val="707070"/>
                </a:solidFill>
                <a:effectLst/>
                <a:latin typeface="Calibri" panose="020F0502020204030204" pitchFamily="34" charset="0"/>
                <a:cs typeface="Calibri" panose="020F0502020204030204" pitchFamily="34" charset="0"/>
              </a:rPr>
              <a:t>‘tzatziki’ </a:t>
            </a:r>
            <a:r>
              <a:rPr lang="en-US" b="0" i="0" dirty="0">
                <a:solidFill>
                  <a:srgbClr val="707070"/>
                </a:solidFill>
                <a:effectLst/>
                <a:latin typeface="Calibri" panose="020F0502020204030204" pitchFamily="34" charset="0"/>
                <a:cs typeface="Calibri" panose="020F0502020204030204" pitchFamily="34" charset="0"/>
              </a:rPr>
              <a:t>made in Cyprus, or a few leaves could be discovered tucked away in a packaged halloumi cheese for added </a:t>
            </a:r>
            <a:r>
              <a:rPr lang="en-US" b="0" i="0" dirty="0" err="1">
                <a:solidFill>
                  <a:srgbClr val="707070"/>
                </a:solidFill>
                <a:effectLst/>
                <a:latin typeface="Calibri" panose="020F0502020204030204" pitchFamily="34" charset="0"/>
                <a:cs typeface="Calibri" panose="020F0502020204030204" pitchFamily="34" charset="0"/>
              </a:rPr>
              <a:t>flavour</a:t>
            </a:r>
            <a:r>
              <a:rPr lang="en-US" b="0" i="0" dirty="0">
                <a:solidFill>
                  <a:srgbClr val="707070"/>
                </a:solidFill>
                <a:effectLst/>
                <a:latin typeface="Calibri" panose="020F0502020204030204" pitchFamily="34" charset="0"/>
                <a:cs typeface="Calibri" panose="020F0502020204030204" pitchFamily="34" charset="0"/>
              </a:rPr>
              <a:t>.</a:t>
            </a:r>
            <a:br>
              <a:rPr lang="en-US" b="0" i="0" dirty="0">
                <a:solidFill>
                  <a:srgbClr val="707070"/>
                </a:solidFill>
                <a:effectLst/>
                <a:latin typeface="Calibri" panose="020F0502020204030204" pitchFamily="34" charset="0"/>
                <a:cs typeface="Calibri" panose="020F0502020204030204" pitchFamily="34" charset="0"/>
              </a:rPr>
            </a:br>
            <a:r>
              <a:rPr lang="en-US" b="0" i="0" dirty="0">
                <a:solidFill>
                  <a:srgbClr val="707070"/>
                </a:solidFill>
                <a:effectLst/>
                <a:latin typeface="Calibri" panose="020F0502020204030204" pitchFamily="34" charset="0"/>
                <a:cs typeface="Calibri" panose="020F0502020204030204" pitchFamily="34" charset="0"/>
              </a:rPr>
              <a:t>Dried mint is also a </a:t>
            </a:r>
            <a:r>
              <a:rPr lang="en-US" b="0" i="0" dirty="0" err="1">
                <a:solidFill>
                  <a:srgbClr val="707070"/>
                </a:solidFill>
                <a:effectLst/>
                <a:latin typeface="Calibri" panose="020F0502020204030204" pitchFamily="34" charset="0"/>
                <a:cs typeface="Calibri" panose="020F0502020204030204" pitchFamily="34" charset="0"/>
              </a:rPr>
              <a:t>favourite</a:t>
            </a:r>
            <a:r>
              <a:rPr lang="en-US" b="0" i="0" dirty="0">
                <a:solidFill>
                  <a:srgbClr val="707070"/>
                </a:solidFill>
                <a:effectLst/>
                <a:latin typeface="Calibri" panose="020F0502020204030204" pitchFamily="34" charset="0"/>
                <a:cs typeface="Calibri" panose="020F0502020204030204" pitchFamily="34" charset="0"/>
              </a:rPr>
              <a:t> addition to </a:t>
            </a:r>
            <a:r>
              <a:rPr lang="en-US" b="0" i="1" u="none" strike="noStrike" dirty="0" err="1">
                <a:solidFill>
                  <a:srgbClr val="73C7F3"/>
                </a:solidFill>
                <a:effectLst/>
                <a:latin typeface="Calibri" panose="020F0502020204030204" pitchFamily="34" charset="0"/>
                <a:cs typeface="Calibri" panose="020F0502020204030204" pitchFamily="34" charset="0"/>
                <a:hlinkClick r:id="rId2"/>
              </a:rPr>
              <a:t>halloumotes</a:t>
            </a:r>
            <a:r>
              <a:rPr lang="en-US" b="0" i="0" u="none" strike="noStrike" dirty="0">
                <a:solidFill>
                  <a:srgbClr val="73C7F3"/>
                </a:solidFill>
                <a:effectLst/>
                <a:latin typeface="Calibri" panose="020F0502020204030204" pitchFamily="34" charset="0"/>
                <a:cs typeface="Calibri" panose="020F0502020204030204" pitchFamily="34" charset="0"/>
                <a:hlinkClick r:id="rId2"/>
              </a:rPr>
              <a:t> </a:t>
            </a:r>
            <a:r>
              <a:rPr lang="en-US" b="0" i="0" dirty="0">
                <a:solidFill>
                  <a:srgbClr val="707070"/>
                </a:solidFill>
                <a:effectLst/>
                <a:latin typeface="Calibri" panose="020F0502020204030204" pitchFamily="34" charset="0"/>
                <a:cs typeface="Calibri" panose="020F0502020204030204" pitchFamily="34" charset="0"/>
              </a:rPr>
              <a:t>bread with halloumi cheese in it, or mince-meat for </a:t>
            </a:r>
            <a:r>
              <a:rPr lang="en-US" b="0" i="1" dirty="0" err="1">
                <a:solidFill>
                  <a:srgbClr val="707070"/>
                </a:solidFill>
                <a:effectLst/>
                <a:latin typeface="Calibri" panose="020F0502020204030204" pitchFamily="34" charset="0"/>
                <a:cs typeface="Calibri" panose="020F0502020204030204" pitchFamily="34" charset="0"/>
              </a:rPr>
              <a:t>koupepia</a:t>
            </a:r>
            <a:r>
              <a:rPr lang="en-US" b="0" i="0" dirty="0">
                <a:solidFill>
                  <a:srgbClr val="707070"/>
                </a:solidFill>
                <a:effectLst/>
                <a:latin typeface="Calibri" panose="020F0502020204030204" pitchFamily="34" charset="0"/>
                <a:cs typeface="Calibri" panose="020F0502020204030204" pitchFamily="34" charset="0"/>
              </a:rPr>
              <a:t> (stuffed grape leaves) or </a:t>
            </a:r>
            <a:r>
              <a:rPr lang="en-US" b="0" i="1" dirty="0">
                <a:solidFill>
                  <a:srgbClr val="707070"/>
                </a:solidFill>
                <a:effectLst/>
                <a:latin typeface="Calibri" panose="020F0502020204030204" pitchFamily="34" charset="0"/>
                <a:cs typeface="Calibri" panose="020F0502020204030204" pitchFamily="34" charset="0"/>
              </a:rPr>
              <a:t>keftedes</a:t>
            </a:r>
            <a:r>
              <a:rPr lang="en-US" b="0" i="0" dirty="0">
                <a:solidFill>
                  <a:srgbClr val="707070"/>
                </a:solidFill>
                <a:effectLst/>
                <a:latin typeface="Calibri" panose="020F0502020204030204" pitchFamily="34" charset="0"/>
                <a:cs typeface="Calibri" panose="020F0502020204030204" pitchFamily="34" charset="0"/>
              </a:rPr>
              <a:t> (Cypriot meatballs).</a:t>
            </a:r>
            <a:br>
              <a:rPr lang="en-US" b="0" i="0" dirty="0">
                <a:solidFill>
                  <a:srgbClr val="707070"/>
                </a:solidFill>
                <a:effectLst/>
                <a:latin typeface="Calibri" panose="020F0502020204030204" pitchFamily="34" charset="0"/>
                <a:cs typeface="Calibri" panose="020F0502020204030204" pitchFamily="34" charset="0"/>
              </a:rPr>
            </a:br>
            <a:endParaRPr lang="en-US" dirty="0">
              <a:solidFill>
                <a:schemeClr val="accent2">
                  <a:lumMod val="50000"/>
                </a:schemeClr>
              </a:solidFill>
            </a:endParaRPr>
          </a:p>
        </p:txBody>
      </p:sp>
      <p:sp>
        <p:nvSpPr>
          <p:cNvPr id="15" name="Date Placeholder 14">
            <a:extLst>
              <a:ext uri="{FF2B5EF4-FFF2-40B4-BE49-F238E27FC236}">
                <a16:creationId xmlns:a16="http://schemas.microsoft.com/office/drawing/2014/main" id="{740F1142-57E3-40C3-9A2A-3B1C8975905A}"/>
              </a:ext>
            </a:extLst>
          </p:cNvPr>
          <p:cNvSpPr>
            <a:spLocks noGrp="1"/>
          </p:cNvSpPr>
          <p:nvPr>
            <p:ph type="dt" sz="half" idx="2"/>
          </p:nvPr>
        </p:nvSpPr>
        <p:spPr/>
        <p:txBody>
          <a:bodyPr/>
          <a:lstStyle/>
          <a:p>
            <a:fld id="{B93BF043-A0E2-48C9-80FB-0A3EF98DDCEF}" type="datetime1">
              <a:rPr lang="en-US" smtClean="0"/>
              <a:pPr/>
              <a:t>8/6/2022</a:t>
            </a:fld>
            <a:endParaRPr lang="en-US" dirty="0"/>
          </a:p>
        </p:txBody>
      </p:sp>
      <p:pic>
        <p:nvPicPr>
          <p:cNvPr id="2054" name="Picture 6">
            <a:extLst>
              <a:ext uri="{FF2B5EF4-FFF2-40B4-BE49-F238E27FC236}">
                <a16:creationId xmlns:a16="http://schemas.microsoft.com/office/drawing/2014/main" id="{EADF61EE-FF6B-4783-BD79-46DA5868EE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5421"/>
            <a:ext cx="5476875" cy="3487075"/>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15">
            <a:extLst>
              <a:ext uri="{FF2B5EF4-FFF2-40B4-BE49-F238E27FC236}">
                <a16:creationId xmlns:a16="http://schemas.microsoft.com/office/drawing/2014/main" id="{ED61D9CF-8ACA-4237-8E03-D79B6B89F0F2}"/>
              </a:ext>
            </a:extLst>
          </p:cNvPr>
          <p:cNvSpPr>
            <a:spLocks noGrp="1"/>
          </p:cNvSpPr>
          <p:nvPr>
            <p:ph type="sldNum" sz="quarter" idx="4"/>
          </p:nvPr>
        </p:nvSpPr>
        <p:spPr/>
        <p:txBody>
          <a:bodyPr/>
          <a:lstStyle/>
          <a:p>
            <a:fld id="{294A09A9-5501-47C1-A89A-A340965A2BE2}" type="slidenum">
              <a:rPr lang="en-US" smtClean="0"/>
              <a:pPr/>
              <a:t>3</a:t>
            </a:fld>
            <a:endParaRPr lang="en-US" dirty="0"/>
          </a:p>
        </p:txBody>
      </p:sp>
    </p:spTree>
    <p:extLst>
      <p:ext uri="{BB962C8B-B14F-4D97-AF65-F5344CB8AC3E}">
        <p14:creationId xmlns:p14="http://schemas.microsoft.com/office/powerpoint/2010/main" val="3483999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100" name="Picture 4" descr="5 ζεστά ροφήματα που θα σου χαρίσουν άφθονη ενέργεια!">
            <a:extLst>
              <a:ext uri="{FF2B5EF4-FFF2-40B4-BE49-F238E27FC236}">
                <a16:creationId xmlns:a16="http://schemas.microsoft.com/office/drawing/2014/main" id="{D8C505F7-4625-4A4B-AE8C-BAA65C891E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7268"/>
            <a:ext cx="6312062" cy="42813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796C5D2-8037-48D3-9D43-55C04FB96509}"/>
              </a:ext>
            </a:extLst>
          </p:cNvPr>
          <p:cNvSpPr txBox="1"/>
          <p:nvPr/>
        </p:nvSpPr>
        <p:spPr>
          <a:xfrm>
            <a:off x="6312062" y="1195565"/>
            <a:ext cx="5892478" cy="4062651"/>
          </a:xfrm>
          <a:prstGeom prst="rect">
            <a:avLst/>
          </a:prstGeom>
          <a:noFill/>
        </p:spPr>
        <p:txBody>
          <a:bodyPr wrap="square">
            <a:spAutoFit/>
          </a:bodyPr>
          <a:lstStyle/>
          <a:p>
            <a:r>
              <a:rPr lang="en-US" sz="2000" b="1" i="1" u="sng" dirty="0">
                <a:solidFill>
                  <a:srgbClr val="707070"/>
                </a:solidFill>
                <a:effectLst/>
                <a:latin typeface="Calibri" panose="020F0502020204030204" pitchFamily="34" charset="0"/>
                <a:cs typeface="Calibri" panose="020F0502020204030204" pitchFamily="34" charset="0"/>
              </a:rPr>
              <a:t>Tip from grandmother</a:t>
            </a:r>
            <a:r>
              <a:rPr lang="en-US" sz="2000" dirty="0">
                <a:solidFill>
                  <a:srgbClr val="707070"/>
                </a:solidFill>
                <a:latin typeface="Calibri" panose="020F0502020204030204" pitchFamily="34" charset="0"/>
                <a:cs typeface="Calibri" panose="020F0502020204030204" pitchFamily="34" charset="0"/>
              </a:rPr>
              <a:t>: You can boil dried mint leaves, add little honey  and make a refreshing tea.  </a:t>
            </a:r>
          </a:p>
          <a:p>
            <a:endParaRPr lang="en-US" sz="2000" dirty="0">
              <a:solidFill>
                <a:srgbClr val="707070"/>
              </a:solidFill>
              <a:latin typeface="Calibri" panose="020F0502020204030204" pitchFamily="34" charset="0"/>
              <a:cs typeface="Calibri" panose="020F0502020204030204" pitchFamily="34" charset="0"/>
            </a:endParaRPr>
          </a:p>
          <a:p>
            <a:r>
              <a:rPr lang="en-US" sz="2000" dirty="0">
                <a:solidFill>
                  <a:srgbClr val="707070"/>
                </a:solidFill>
                <a:latin typeface="Calibri" panose="020F0502020204030204" pitchFamily="34" charset="0"/>
                <a:cs typeface="Calibri" panose="020F0502020204030204" pitchFamily="34" charset="0"/>
              </a:rPr>
              <a:t>* Another tip is to use peppermint oil as a cold rub on the chest or inhale it through a casserole with water or vaporizer and you will find that your nasal congestion has disappeared. </a:t>
            </a:r>
          </a:p>
          <a:p>
            <a:endParaRPr lang="en-US" sz="2000" b="1" dirty="0">
              <a:solidFill>
                <a:srgbClr val="707070"/>
              </a:solidFill>
              <a:latin typeface="Calibri" panose="020F0502020204030204" pitchFamily="34" charset="0"/>
              <a:cs typeface="Calibri" panose="020F0502020204030204" pitchFamily="34" charset="0"/>
            </a:endParaRPr>
          </a:p>
          <a:p>
            <a:r>
              <a:rPr lang="en-US" sz="2000" b="1" dirty="0">
                <a:solidFill>
                  <a:schemeClr val="tx1">
                    <a:lumMod val="75000"/>
                    <a:lumOff val="25000"/>
                  </a:schemeClr>
                </a:solidFill>
                <a:latin typeface="Calibri" panose="020F0502020204030204" pitchFamily="34" charset="0"/>
                <a:cs typeface="Calibri" panose="020F0502020204030204" pitchFamily="34" charset="0"/>
              </a:rPr>
              <a:t>Mint helps in ulcerative colitis, migraines, digestive problems, colds, sinusitis, help to improve memory and concentration. It has an antiseptic effect, used for treating bloating, and helps fight diarrhea.</a:t>
            </a:r>
            <a:br>
              <a:rPr lang="en-US" sz="2000" dirty="0">
                <a:solidFill>
                  <a:schemeClr val="tx1">
                    <a:lumMod val="75000"/>
                    <a:lumOff val="25000"/>
                  </a:schemeClr>
                </a:solidFill>
                <a:latin typeface="Calibri" panose="020F0502020204030204" pitchFamily="34" charset="0"/>
                <a:cs typeface="Calibri" panose="020F0502020204030204" pitchFamily="34" charset="0"/>
              </a:rPr>
            </a:br>
            <a:r>
              <a:rPr lang="en-US" dirty="0">
                <a:solidFill>
                  <a:schemeClr val="tx1">
                    <a:lumMod val="75000"/>
                    <a:lumOff val="25000"/>
                  </a:schemeClr>
                </a:solidFill>
                <a:latin typeface="OpenSans"/>
              </a:rPr>
              <a:t> </a:t>
            </a:r>
            <a:endParaRPr lang="en-GB" dirty="0">
              <a:solidFill>
                <a:schemeClr val="tx1">
                  <a:lumMod val="75000"/>
                  <a:lumOff val="25000"/>
                </a:schemeClr>
              </a:solidFill>
            </a:endParaRPr>
          </a:p>
        </p:txBody>
      </p:sp>
    </p:spTree>
    <p:extLst>
      <p:ext uri="{BB962C8B-B14F-4D97-AF65-F5344CB8AC3E}">
        <p14:creationId xmlns:p14="http://schemas.microsoft.com/office/powerpoint/2010/main" val="675137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EFC4B9-F042-4AF0-9D75-40920AFC04DD}"/>
              </a:ext>
            </a:extLst>
          </p:cNvPr>
          <p:cNvSpPr>
            <a:spLocks noGrp="1"/>
          </p:cNvSpPr>
          <p:nvPr>
            <p:ph type="body" sz="quarter" idx="13"/>
          </p:nvPr>
        </p:nvSpPr>
        <p:spPr/>
        <p:txBody>
          <a:bodyPr/>
          <a:lstStyle/>
          <a:p>
            <a:endParaRPr lang="en-GB" dirty="0"/>
          </a:p>
        </p:txBody>
      </p:sp>
      <p:sp>
        <p:nvSpPr>
          <p:cNvPr id="3" name="Title 2">
            <a:extLst>
              <a:ext uri="{FF2B5EF4-FFF2-40B4-BE49-F238E27FC236}">
                <a16:creationId xmlns:a16="http://schemas.microsoft.com/office/drawing/2014/main" id="{12D86C83-15C5-4AE0-A5F4-B2B7062038C1}"/>
              </a:ext>
            </a:extLst>
          </p:cNvPr>
          <p:cNvSpPr>
            <a:spLocks noGrp="1"/>
          </p:cNvSpPr>
          <p:nvPr>
            <p:ph type="title"/>
          </p:nvPr>
        </p:nvSpPr>
        <p:spPr>
          <a:xfrm>
            <a:off x="6977271" y="3671"/>
            <a:ext cx="5230103" cy="655320"/>
          </a:xfrm>
        </p:spPr>
        <p:txBody>
          <a:bodyPr>
            <a:normAutofit fontScale="90000"/>
          </a:bodyPr>
          <a:lstStyle/>
          <a:p>
            <a:r>
              <a:rPr lang="en-US" sz="3800" b="1" u="sng" dirty="0"/>
              <a:t>NETTLE (TSOUKNITHA</a:t>
            </a:r>
            <a:r>
              <a:rPr lang="en-US" dirty="0"/>
              <a:t>)</a:t>
            </a:r>
            <a:endParaRPr lang="en-GB" dirty="0"/>
          </a:p>
        </p:txBody>
      </p:sp>
      <p:pic>
        <p:nvPicPr>
          <p:cNvPr id="5122" name="Picture 2" descr="ΑΚΑΝΘΟΧΟΙΡΟΣ: ΓΙΑΤΙ Η ΤΣΟΥΚΝΙΔΑ ΑΠΑΓΟΡΕΥΕΤΑΙ ΣΤΗ ΓΑΛΛΙΑ ΚΑΙ ΤΙ ΚΡΥΒΕΤΑΙ ΑΠΟ  ΠΙΣΩ;">
            <a:extLst>
              <a:ext uri="{FF2B5EF4-FFF2-40B4-BE49-F238E27FC236}">
                <a16:creationId xmlns:a16="http://schemas.microsoft.com/office/drawing/2014/main" id="{39BE6F8A-58D3-469E-A520-86DCC0B251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75" y="104171"/>
            <a:ext cx="6634422" cy="442153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53C10F2-2B83-4FCA-89E0-71A48B1490A2}"/>
              </a:ext>
            </a:extLst>
          </p:cNvPr>
          <p:cNvSpPr txBox="1"/>
          <p:nvPr/>
        </p:nvSpPr>
        <p:spPr>
          <a:xfrm>
            <a:off x="6619047" y="658991"/>
            <a:ext cx="5719566" cy="6155531"/>
          </a:xfrm>
          <a:prstGeom prst="rect">
            <a:avLst/>
          </a:prstGeom>
          <a:noFill/>
          <a:ln>
            <a:solidFill>
              <a:schemeClr val="accent6">
                <a:lumMod val="50000"/>
              </a:schemeClr>
            </a:solidFill>
          </a:ln>
        </p:spPr>
        <p:txBody>
          <a:bodyPr wrap="square">
            <a:spAutoFit/>
          </a:bodyPr>
          <a:lstStyle/>
          <a:p>
            <a:pPr>
              <a:buNone/>
            </a:pPr>
            <a:r>
              <a:rPr lang="en-US" b="0" i="0" dirty="0">
                <a:solidFill>
                  <a:schemeClr val="tx1">
                    <a:lumMod val="75000"/>
                    <a:lumOff val="25000"/>
                  </a:schemeClr>
                </a:solidFill>
                <a:effectLst/>
                <a:latin typeface="+mj-lt"/>
              </a:rPr>
              <a:t>In Cyprus this native health-boosting herb grows always in our yard and fields.</a:t>
            </a:r>
            <a:endParaRPr lang="el-GR" b="0" i="0" dirty="0">
              <a:solidFill>
                <a:schemeClr val="tx1">
                  <a:lumMod val="75000"/>
                  <a:lumOff val="25000"/>
                </a:schemeClr>
              </a:solidFill>
              <a:effectLst/>
              <a:latin typeface="+mj-lt"/>
            </a:endParaRPr>
          </a:p>
          <a:p>
            <a:pPr>
              <a:buNone/>
            </a:pPr>
            <a:endParaRPr lang="en-US" dirty="0">
              <a:solidFill>
                <a:schemeClr val="tx1">
                  <a:lumMod val="75000"/>
                  <a:lumOff val="25000"/>
                </a:schemeClr>
              </a:solidFill>
              <a:latin typeface="+mj-lt"/>
            </a:endParaRPr>
          </a:p>
          <a:p>
            <a:pPr>
              <a:buNone/>
            </a:pPr>
            <a:r>
              <a:rPr lang="el-GR" sz="2000" dirty="0">
                <a:solidFill>
                  <a:schemeClr val="tx1">
                    <a:lumMod val="75000"/>
                    <a:lumOff val="25000"/>
                  </a:schemeClr>
                </a:solidFill>
                <a:latin typeface="+mj-lt"/>
              </a:rPr>
              <a:t> </a:t>
            </a:r>
            <a:r>
              <a:rPr lang="el-GR" sz="2000" dirty="0">
                <a:solidFill>
                  <a:schemeClr val="tx1">
                    <a:lumMod val="75000"/>
                    <a:lumOff val="25000"/>
                  </a:schemeClr>
                </a:solidFill>
                <a:latin typeface="+mj-lt"/>
                <a:sym typeface="Wingdings" panose="05000000000000000000" pitchFamily="2" charset="2"/>
              </a:rPr>
              <a:t> </a:t>
            </a:r>
            <a:r>
              <a:rPr lang="el-GR" sz="2000" dirty="0" err="1">
                <a:solidFill>
                  <a:schemeClr val="tx1">
                    <a:lumMod val="75000"/>
                    <a:lumOff val="25000"/>
                  </a:schemeClr>
                </a:solidFill>
                <a:latin typeface="+mj-lt"/>
              </a:rPr>
              <a:t>It</a:t>
            </a:r>
            <a:r>
              <a:rPr lang="el-GR" sz="2000" dirty="0">
                <a:solidFill>
                  <a:schemeClr val="tx1">
                    <a:lumMod val="75000"/>
                    <a:lumOff val="25000"/>
                  </a:schemeClr>
                </a:solidFill>
                <a:latin typeface="+mj-lt"/>
              </a:rPr>
              <a:t> </a:t>
            </a:r>
            <a:r>
              <a:rPr lang="el-GR" sz="2000" dirty="0" err="1">
                <a:solidFill>
                  <a:schemeClr val="tx1">
                    <a:lumMod val="75000"/>
                    <a:lumOff val="25000"/>
                  </a:schemeClr>
                </a:solidFill>
                <a:latin typeface="+mj-lt"/>
              </a:rPr>
              <a:t>is</a:t>
            </a:r>
            <a:r>
              <a:rPr lang="el-GR" sz="2000" dirty="0">
                <a:solidFill>
                  <a:schemeClr val="tx1">
                    <a:lumMod val="75000"/>
                    <a:lumOff val="25000"/>
                  </a:schemeClr>
                </a:solidFill>
                <a:latin typeface="+mj-lt"/>
              </a:rPr>
              <a:t> </a:t>
            </a:r>
            <a:r>
              <a:rPr lang="el-GR" sz="2000" dirty="0" err="1">
                <a:solidFill>
                  <a:schemeClr val="tx1">
                    <a:lumMod val="75000"/>
                    <a:lumOff val="25000"/>
                  </a:schemeClr>
                </a:solidFill>
                <a:latin typeface="+mj-lt"/>
              </a:rPr>
              <a:t>an</a:t>
            </a:r>
            <a:r>
              <a:rPr lang="el-GR" sz="2000" dirty="0">
                <a:solidFill>
                  <a:schemeClr val="tx1">
                    <a:lumMod val="75000"/>
                    <a:lumOff val="25000"/>
                  </a:schemeClr>
                </a:solidFill>
                <a:latin typeface="+mj-lt"/>
              </a:rPr>
              <a:t> </a:t>
            </a:r>
            <a:r>
              <a:rPr lang="el-GR" sz="2000" dirty="0" err="1">
                <a:solidFill>
                  <a:schemeClr val="tx1">
                    <a:lumMod val="75000"/>
                    <a:lumOff val="25000"/>
                  </a:schemeClr>
                </a:solidFill>
                <a:latin typeface="+mj-lt"/>
              </a:rPr>
              <a:t>anti-inflammatory</a:t>
            </a:r>
            <a:r>
              <a:rPr lang="el-GR" sz="2000" dirty="0">
                <a:solidFill>
                  <a:schemeClr val="tx1">
                    <a:lumMod val="75000"/>
                    <a:lumOff val="25000"/>
                  </a:schemeClr>
                </a:solidFill>
                <a:latin typeface="+mj-lt"/>
              </a:rPr>
              <a:t>,</a:t>
            </a:r>
            <a:r>
              <a:rPr lang="en-US" sz="2000" dirty="0">
                <a:solidFill>
                  <a:schemeClr val="tx1">
                    <a:lumMod val="75000"/>
                    <a:lumOff val="25000"/>
                  </a:schemeClr>
                </a:solidFill>
                <a:latin typeface="+mj-lt"/>
              </a:rPr>
              <a:t>  </a:t>
            </a:r>
            <a:r>
              <a:rPr lang="el-GR" sz="2000" dirty="0" err="1">
                <a:solidFill>
                  <a:schemeClr val="tx1">
                    <a:lumMod val="75000"/>
                    <a:lumOff val="25000"/>
                  </a:schemeClr>
                </a:solidFill>
                <a:latin typeface="+mj-lt"/>
              </a:rPr>
              <a:t>tonic</a:t>
            </a:r>
            <a:r>
              <a:rPr lang="el-GR" sz="2000" dirty="0">
                <a:solidFill>
                  <a:schemeClr val="tx1">
                    <a:lumMod val="75000"/>
                    <a:lumOff val="25000"/>
                  </a:schemeClr>
                </a:solidFill>
                <a:latin typeface="+mj-lt"/>
              </a:rPr>
              <a:t>, </a:t>
            </a:r>
            <a:r>
              <a:rPr lang="el-GR" sz="2000" dirty="0" err="1">
                <a:solidFill>
                  <a:schemeClr val="tx1">
                    <a:lumMod val="75000"/>
                    <a:lumOff val="25000"/>
                  </a:schemeClr>
                </a:solidFill>
                <a:latin typeface="+mj-lt"/>
              </a:rPr>
              <a:t>diuretic</a:t>
            </a:r>
            <a:r>
              <a:rPr lang="el-GR" sz="2000" dirty="0">
                <a:solidFill>
                  <a:schemeClr val="tx1">
                    <a:lumMod val="75000"/>
                    <a:lumOff val="25000"/>
                  </a:schemeClr>
                </a:solidFill>
                <a:latin typeface="+mj-lt"/>
              </a:rPr>
              <a:t>, </a:t>
            </a:r>
            <a:r>
              <a:rPr lang="el-GR" sz="2000" dirty="0" err="1">
                <a:solidFill>
                  <a:schemeClr val="tx1">
                    <a:lumMod val="75000"/>
                    <a:lumOff val="25000"/>
                  </a:schemeClr>
                </a:solidFill>
                <a:latin typeface="+mj-lt"/>
              </a:rPr>
              <a:t>hemostatic</a:t>
            </a:r>
            <a:r>
              <a:rPr lang="en-US" sz="2000" dirty="0">
                <a:solidFill>
                  <a:schemeClr val="tx1">
                    <a:lumMod val="75000"/>
                    <a:lumOff val="25000"/>
                  </a:schemeClr>
                </a:solidFill>
                <a:latin typeface="+mj-lt"/>
              </a:rPr>
              <a:t> </a:t>
            </a:r>
            <a:r>
              <a:rPr lang="el-GR" sz="2000" dirty="0" err="1">
                <a:solidFill>
                  <a:schemeClr val="tx1">
                    <a:lumMod val="75000"/>
                    <a:lumOff val="25000"/>
                  </a:schemeClr>
                </a:solidFill>
                <a:latin typeface="+mj-lt"/>
              </a:rPr>
              <a:t>plant</a:t>
            </a:r>
            <a:r>
              <a:rPr lang="el-GR" sz="2000" dirty="0">
                <a:solidFill>
                  <a:schemeClr val="tx1">
                    <a:lumMod val="75000"/>
                    <a:lumOff val="25000"/>
                  </a:schemeClr>
                </a:solidFill>
                <a:latin typeface="+mj-lt"/>
              </a:rPr>
              <a:t>, </a:t>
            </a:r>
            <a:r>
              <a:rPr lang="el-GR" sz="2000" dirty="0" err="1">
                <a:solidFill>
                  <a:schemeClr val="tx1">
                    <a:lumMod val="75000"/>
                    <a:lumOff val="25000"/>
                  </a:schemeClr>
                </a:solidFill>
                <a:latin typeface="+mj-lt"/>
              </a:rPr>
              <a:t>rich</a:t>
            </a:r>
            <a:r>
              <a:rPr lang="el-GR" sz="2000" dirty="0">
                <a:solidFill>
                  <a:schemeClr val="tx1">
                    <a:lumMod val="75000"/>
                    <a:lumOff val="25000"/>
                  </a:schemeClr>
                </a:solidFill>
                <a:latin typeface="+mj-lt"/>
              </a:rPr>
              <a:t> in </a:t>
            </a:r>
            <a:r>
              <a:rPr lang="el-GR" sz="2000" dirty="0" err="1">
                <a:solidFill>
                  <a:schemeClr val="tx1">
                    <a:lumMod val="75000"/>
                    <a:lumOff val="25000"/>
                  </a:schemeClr>
                </a:solidFill>
                <a:latin typeface="+mj-lt"/>
              </a:rPr>
              <a:t>iron</a:t>
            </a:r>
            <a:r>
              <a:rPr lang="el-GR" sz="2000" dirty="0">
                <a:solidFill>
                  <a:schemeClr val="tx1">
                    <a:lumMod val="75000"/>
                    <a:lumOff val="25000"/>
                  </a:schemeClr>
                </a:solidFill>
                <a:latin typeface="+mj-lt"/>
              </a:rPr>
              <a:t>, </a:t>
            </a:r>
            <a:r>
              <a:rPr lang="el-GR" sz="2000" dirty="0" err="1">
                <a:solidFill>
                  <a:schemeClr val="tx1">
                    <a:lumMod val="75000"/>
                    <a:lumOff val="25000"/>
                  </a:schemeClr>
                </a:solidFill>
                <a:latin typeface="+mj-lt"/>
              </a:rPr>
              <a:t>proteins</a:t>
            </a:r>
            <a:r>
              <a:rPr lang="el-GR" sz="2000" dirty="0">
                <a:solidFill>
                  <a:schemeClr val="tx1">
                    <a:lumMod val="75000"/>
                    <a:lumOff val="25000"/>
                  </a:schemeClr>
                </a:solidFill>
                <a:latin typeface="+mj-lt"/>
              </a:rPr>
              <a:t> </a:t>
            </a:r>
            <a:endParaRPr lang="en-US" sz="2000" dirty="0">
              <a:solidFill>
                <a:schemeClr val="tx1">
                  <a:lumMod val="75000"/>
                  <a:lumOff val="25000"/>
                </a:schemeClr>
              </a:solidFill>
              <a:latin typeface="+mj-lt"/>
            </a:endParaRPr>
          </a:p>
          <a:p>
            <a:pPr>
              <a:buNone/>
            </a:pPr>
            <a:r>
              <a:rPr lang="el-GR" sz="2000" dirty="0">
                <a:solidFill>
                  <a:schemeClr val="tx1">
                    <a:lumMod val="75000"/>
                    <a:lumOff val="25000"/>
                  </a:schemeClr>
                </a:solidFill>
                <a:latin typeface="+mj-lt"/>
              </a:rPr>
              <a:t>and </a:t>
            </a:r>
            <a:r>
              <a:rPr lang="el-GR" sz="2000" dirty="0" err="1">
                <a:solidFill>
                  <a:schemeClr val="tx1">
                    <a:lumMod val="75000"/>
                    <a:lumOff val="25000"/>
                  </a:schemeClr>
                </a:solidFill>
                <a:latin typeface="+mj-lt"/>
              </a:rPr>
              <a:t>minerals</a:t>
            </a:r>
            <a:r>
              <a:rPr lang="el-GR" sz="2000" dirty="0">
                <a:solidFill>
                  <a:schemeClr val="tx1">
                    <a:lumMod val="75000"/>
                    <a:lumOff val="25000"/>
                  </a:schemeClr>
                </a:solidFill>
                <a:latin typeface="+mj-lt"/>
              </a:rPr>
              <a:t>. </a:t>
            </a:r>
            <a:endParaRPr lang="en-US" sz="2000" dirty="0">
              <a:solidFill>
                <a:schemeClr val="tx1">
                  <a:lumMod val="75000"/>
                  <a:lumOff val="25000"/>
                </a:schemeClr>
              </a:solidFill>
              <a:latin typeface="+mj-lt"/>
            </a:endParaRPr>
          </a:p>
          <a:p>
            <a:pPr>
              <a:buNone/>
            </a:pPr>
            <a:endParaRPr lang="en-US" sz="2000" dirty="0">
              <a:solidFill>
                <a:schemeClr val="tx1">
                  <a:lumMod val="75000"/>
                  <a:lumOff val="25000"/>
                </a:schemeClr>
              </a:solidFill>
              <a:latin typeface="+mj-lt"/>
            </a:endParaRPr>
          </a:p>
          <a:p>
            <a:pPr marL="342900" indent="-342900">
              <a:buFont typeface="Wingdings" panose="05000000000000000000" pitchFamily="2" charset="2"/>
              <a:buChar char="à"/>
            </a:pPr>
            <a:r>
              <a:rPr lang="en-US" sz="2000" dirty="0">
                <a:solidFill>
                  <a:schemeClr val="tx1">
                    <a:lumMod val="75000"/>
                    <a:lumOff val="25000"/>
                  </a:schemeClr>
                </a:solidFill>
                <a:latin typeface="+mj-lt"/>
                <a:sym typeface="Wingdings" panose="05000000000000000000" pitchFamily="2" charset="2"/>
              </a:rPr>
              <a:t>Nettle r</a:t>
            </a:r>
            <a:r>
              <a:rPr lang="el-GR" sz="2000" dirty="0" err="1">
                <a:solidFill>
                  <a:schemeClr val="tx1">
                    <a:lumMod val="75000"/>
                    <a:lumOff val="25000"/>
                  </a:schemeClr>
                </a:solidFill>
                <a:latin typeface="+mj-lt"/>
              </a:rPr>
              <a:t>elieves</a:t>
            </a:r>
            <a:r>
              <a:rPr lang="el-GR" sz="2000" dirty="0">
                <a:solidFill>
                  <a:schemeClr val="tx1">
                    <a:lumMod val="75000"/>
                    <a:lumOff val="25000"/>
                  </a:schemeClr>
                </a:solidFill>
                <a:latin typeface="+mj-lt"/>
              </a:rPr>
              <a:t> </a:t>
            </a:r>
            <a:r>
              <a:rPr lang="el-GR" sz="2000" b="1" dirty="0" err="1">
                <a:solidFill>
                  <a:schemeClr val="tx1">
                    <a:lumMod val="75000"/>
                    <a:lumOff val="25000"/>
                  </a:schemeClr>
                </a:solidFill>
                <a:latin typeface="+mj-lt"/>
              </a:rPr>
              <a:t>arthritis</a:t>
            </a:r>
            <a:r>
              <a:rPr lang="el-GR" sz="2000" b="1" dirty="0">
                <a:solidFill>
                  <a:schemeClr val="tx1">
                    <a:lumMod val="75000"/>
                    <a:lumOff val="25000"/>
                  </a:schemeClr>
                </a:solidFill>
                <a:latin typeface="+mj-lt"/>
              </a:rPr>
              <a:t> </a:t>
            </a:r>
            <a:r>
              <a:rPr lang="el-GR" sz="2000" b="1" dirty="0" err="1">
                <a:solidFill>
                  <a:schemeClr val="tx1">
                    <a:lumMod val="75000"/>
                    <a:lumOff val="25000"/>
                  </a:schemeClr>
                </a:solidFill>
                <a:latin typeface="+mj-lt"/>
              </a:rPr>
              <a:t>pain</a:t>
            </a:r>
            <a:r>
              <a:rPr lang="el-GR" sz="2000" b="1" dirty="0">
                <a:solidFill>
                  <a:schemeClr val="tx1">
                    <a:lumMod val="75000"/>
                    <a:lumOff val="25000"/>
                  </a:schemeClr>
                </a:solidFill>
                <a:latin typeface="+mj-lt"/>
              </a:rPr>
              <a:t> and </a:t>
            </a:r>
            <a:r>
              <a:rPr lang="el-GR" sz="2000" b="1" dirty="0" err="1">
                <a:solidFill>
                  <a:schemeClr val="tx1">
                    <a:lumMod val="75000"/>
                    <a:lumOff val="25000"/>
                  </a:schemeClr>
                </a:solidFill>
                <a:latin typeface="+mj-lt"/>
              </a:rPr>
              <a:t>eczema</a:t>
            </a:r>
            <a:r>
              <a:rPr lang="el-GR" sz="2000" b="1" dirty="0">
                <a:solidFill>
                  <a:schemeClr val="tx1">
                    <a:lumMod val="75000"/>
                    <a:lumOff val="25000"/>
                  </a:schemeClr>
                </a:solidFill>
                <a:latin typeface="+mj-lt"/>
              </a:rPr>
              <a:t>. </a:t>
            </a:r>
            <a:r>
              <a:rPr lang="el-GR" sz="2000" b="1" dirty="0" err="1">
                <a:solidFill>
                  <a:schemeClr val="tx1">
                    <a:lumMod val="75000"/>
                    <a:lumOff val="25000"/>
                  </a:schemeClr>
                </a:solidFill>
                <a:latin typeface="+mj-lt"/>
              </a:rPr>
              <a:t>Very</a:t>
            </a:r>
            <a:r>
              <a:rPr lang="el-GR" sz="2000" b="1" dirty="0">
                <a:solidFill>
                  <a:schemeClr val="tx1">
                    <a:lumMod val="75000"/>
                    <a:lumOff val="25000"/>
                  </a:schemeClr>
                </a:solidFill>
                <a:latin typeface="+mj-lt"/>
              </a:rPr>
              <a:t> </a:t>
            </a:r>
            <a:r>
              <a:rPr lang="el-GR" sz="2000" b="1" dirty="0" err="1">
                <a:solidFill>
                  <a:schemeClr val="tx1">
                    <a:lumMod val="75000"/>
                    <a:lumOff val="25000"/>
                  </a:schemeClr>
                </a:solidFill>
                <a:latin typeface="+mj-lt"/>
              </a:rPr>
              <a:t>refreshing</a:t>
            </a:r>
            <a:r>
              <a:rPr lang="el-GR" sz="2000" b="1" dirty="0">
                <a:solidFill>
                  <a:schemeClr val="tx1">
                    <a:lumMod val="75000"/>
                    <a:lumOff val="25000"/>
                  </a:schemeClr>
                </a:solidFill>
                <a:latin typeface="+mj-lt"/>
              </a:rPr>
              <a:t>, </a:t>
            </a:r>
            <a:r>
              <a:rPr lang="el-GR" sz="2000" b="1" dirty="0" err="1">
                <a:solidFill>
                  <a:schemeClr val="tx1">
                    <a:lumMod val="75000"/>
                    <a:lumOff val="25000"/>
                  </a:schemeClr>
                </a:solidFill>
                <a:latin typeface="+mj-lt"/>
              </a:rPr>
              <a:t>has</a:t>
            </a:r>
            <a:r>
              <a:rPr lang="el-GR" sz="2000" b="1" dirty="0">
                <a:solidFill>
                  <a:schemeClr val="tx1">
                    <a:lumMod val="75000"/>
                    <a:lumOff val="25000"/>
                  </a:schemeClr>
                </a:solidFill>
                <a:latin typeface="+mj-lt"/>
              </a:rPr>
              <a:t> </a:t>
            </a:r>
            <a:r>
              <a:rPr lang="el-GR" sz="2000" b="1" dirty="0" err="1">
                <a:solidFill>
                  <a:schemeClr val="tx1">
                    <a:lumMod val="75000"/>
                    <a:lumOff val="25000"/>
                  </a:schemeClr>
                </a:solidFill>
                <a:latin typeface="+mj-lt"/>
              </a:rPr>
              <a:t>anti-fatigue</a:t>
            </a:r>
            <a:r>
              <a:rPr lang="el-GR" sz="2000" b="1" dirty="0">
                <a:solidFill>
                  <a:schemeClr val="tx1">
                    <a:lumMod val="75000"/>
                    <a:lumOff val="25000"/>
                  </a:schemeClr>
                </a:solidFill>
                <a:latin typeface="+mj-lt"/>
              </a:rPr>
              <a:t> and </a:t>
            </a:r>
            <a:r>
              <a:rPr lang="el-GR" sz="2000" b="1" dirty="0" err="1">
                <a:solidFill>
                  <a:schemeClr val="tx1">
                    <a:lumMod val="75000"/>
                    <a:lumOff val="25000"/>
                  </a:schemeClr>
                </a:solidFill>
                <a:latin typeface="+mj-lt"/>
              </a:rPr>
              <a:t>anti-stress</a:t>
            </a:r>
            <a:r>
              <a:rPr lang="el-GR" sz="2000" b="1" dirty="0">
                <a:solidFill>
                  <a:schemeClr val="tx1">
                    <a:lumMod val="75000"/>
                    <a:lumOff val="25000"/>
                  </a:schemeClr>
                </a:solidFill>
                <a:latin typeface="+mj-lt"/>
              </a:rPr>
              <a:t> </a:t>
            </a:r>
            <a:r>
              <a:rPr lang="el-GR" sz="2000" b="1" dirty="0" err="1">
                <a:solidFill>
                  <a:schemeClr val="tx1">
                    <a:lumMod val="75000"/>
                    <a:lumOff val="25000"/>
                  </a:schemeClr>
                </a:solidFill>
                <a:latin typeface="+mj-lt"/>
              </a:rPr>
              <a:t>properties</a:t>
            </a:r>
            <a:r>
              <a:rPr lang="el-GR" sz="2000" dirty="0">
                <a:solidFill>
                  <a:schemeClr val="tx1">
                    <a:lumMod val="75000"/>
                    <a:lumOff val="25000"/>
                  </a:schemeClr>
                </a:solidFill>
                <a:latin typeface="+mj-lt"/>
              </a:rPr>
              <a:t>. </a:t>
            </a:r>
            <a:endParaRPr lang="en-US" sz="2000" dirty="0">
              <a:solidFill>
                <a:schemeClr val="tx1">
                  <a:lumMod val="75000"/>
                  <a:lumOff val="25000"/>
                </a:schemeClr>
              </a:solidFill>
              <a:latin typeface="+mj-lt"/>
            </a:endParaRPr>
          </a:p>
          <a:p>
            <a:pPr marL="342900" indent="-342900">
              <a:buFont typeface="Wingdings" panose="05000000000000000000" pitchFamily="2" charset="2"/>
              <a:buChar char="à"/>
            </a:pPr>
            <a:endParaRPr lang="el-GR" sz="2000" dirty="0">
              <a:solidFill>
                <a:schemeClr val="tx1">
                  <a:lumMod val="75000"/>
                  <a:lumOff val="25000"/>
                </a:schemeClr>
              </a:solidFill>
              <a:latin typeface="+mj-lt"/>
            </a:endParaRPr>
          </a:p>
          <a:p>
            <a:pPr marL="342900" indent="-342900">
              <a:buFont typeface="Wingdings" panose="05000000000000000000" pitchFamily="2" charset="2"/>
              <a:buChar char="à"/>
            </a:pPr>
            <a:r>
              <a:rPr lang="el-GR" sz="2000" b="1" i="1" dirty="0" err="1">
                <a:solidFill>
                  <a:schemeClr val="tx1">
                    <a:lumMod val="75000"/>
                    <a:lumOff val="25000"/>
                  </a:schemeClr>
                </a:solidFill>
                <a:latin typeface="+mj-lt"/>
              </a:rPr>
              <a:t>Nettle</a:t>
            </a:r>
            <a:r>
              <a:rPr lang="el-GR" sz="2000" b="1" i="1" dirty="0">
                <a:solidFill>
                  <a:schemeClr val="tx1">
                    <a:lumMod val="75000"/>
                    <a:lumOff val="25000"/>
                  </a:schemeClr>
                </a:solidFill>
                <a:latin typeface="+mj-lt"/>
              </a:rPr>
              <a:t> </a:t>
            </a:r>
            <a:r>
              <a:rPr lang="el-GR" sz="2000" dirty="0" err="1">
                <a:solidFill>
                  <a:schemeClr val="tx1">
                    <a:lumMod val="75000"/>
                    <a:lumOff val="25000"/>
                  </a:schemeClr>
                </a:solidFill>
                <a:latin typeface="+mj-lt"/>
              </a:rPr>
              <a:t>has</a:t>
            </a:r>
            <a:r>
              <a:rPr lang="el-GR" sz="2000" dirty="0">
                <a:solidFill>
                  <a:schemeClr val="tx1">
                    <a:lumMod val="75000"/>
                    <a:lumOff val="25000"/>
                  </a:schemeClr>
                </a:solidFill>
                <a:latin typeface="+mj-lt"/>
              </a:rPr>
              <a:t> </a:t>
            </a:r>
            <a:r>
              <a:rPr lang="el-GR" sz="2000" dirty="0" err="1">
                <a:solidFill>
                  <a:schemeClr val="tx1">
                    <a:lumMod val="75000"/>
                    <a:lumOff val="25000"/>
                  </a:schemeClr>
                </a:solidFill>
                <a:latin typeface="+mj-lt"/>
              </a:rPr>
              <a:t>been</a:t>
            </a:r>
            <a:r>
              <a:rPr lang="el-GR" sz="2000" dirty="0">
                <a:solidFill>
                  <a:schemeClr val="tx1">
                    <a:lumMod val="75000"/>
                    <a:lumOff val="25000"/>
                  </a:schemeClr>
                </a:solidFill>
                <a:latin typeface="+mj-lt"/>
              </a:rPr>
              <a:t> </a:t>
            </a:r>
            <a:r>
              <a:rPr lang="el-GR" sz="2000" dirty="0" err="1">
                <a:solidFill>
                  <a:schemeClr val="tx1">
                    <a:lumMod val="75000"/>
                    <a:lumOff val="25000"/>
                  </a:schemeClr>
                </a:solidFill>
                <a:latin typeface="+mj-lt"/>
              </a:rPr>
              <a:t>used</a:t>
            </a:r>
            <a:r>
              <a:rPr lang="el-GR" sz="2000" dirty="0">
                <a:solidFill>
                  <a:schemeClr val="tx1">
                    <a:lumMod val="75000"/>
                    <a:lumOff val="25000"/>
                  </a:schemeClr>
                </a:solidFill>
                <a:latin typeface="+mj-lt"/>
              </a:rPr>
              <a:t> </a:t>
            </a:r>
            <a:r>
              <a:rPr lang="el-GR" sz="2000" dirty="0" err="1">
                <a:solidFill>
                  <a:schemeClr val="tx1">
                    <a:lumMod val="75000"/>
                    <a:lumOff val="25000"/>
                  </a:schemeClr>
                </a:solidFill>
                <a:latin typeface="+mj-lt"/>
              </a:rPr>
              <a:t>since</a:t>
            </a:r>
            <a:r>
              <a:rPr lang="el-GR" sz="2000" dirty="0">
                <a:solidFill>
                  <a:schemeClr val="tx1">
                    <a:lumMod val="75000"/>
                    <a:lumOff val="25000"/>
                  </a:schemeClr>
                </a:solidFill>
                <a:latin typeface="+mj-lt"/>
              </a:rPr>
              <a:t> </a:t>
            </a:r>
            <a:r>
              <a:rPr lang="el-GR" sz="2000" dirty="0" err="1">
                <a:solidFill>
                  <a:schemeClr val="tx1">
                    <a:lumMod val="75000"/>
                    <a:lumOff val="25000"/>
                  </a:schemeClr>
                </a:solidFill>
                <a:latin typeface="+mj-lt"/>
              </a:rPr>
              <a:t>ancient</a:t>
            </a:r>
            <a:r>
              <a:rPr lang="el-GR" sz="2000" dirty="0">
                <a:solidFill>
                  <a:schemeClr val="tx1">
                    <a:lumMod val="75000"/>
                    <a:lumOff val="25000"/>
                  </a:schemeClr>
                </a:solidFill>
                <a:latin typeface="+mj-lt"/>
              </a:rPr>
              <a:t> </a:t>
            </a:r>
            <a:r>
              <a:rPr lang="el-GR" sz="2000" dirty="0" err="1">
                <a:solidFill>
                  <a:schemeClr val="tx1">
                    <a:lumMod val="75000"/>
                    <a:lumOff val="25000"/>
                  </a:schemeClr>
                </a:solidFill>
                <a:latin typeface="+mj-lt"/>
              </a:rPr>
              <a:t>times</a:t>
            </a:r>
            <a:r>
              <a:rPr lang="el-GR" sz="2000" dirty="0">
                <a:solidFill>
                  <a:schemeClr val="tx1">
                    <a:lumMod val="75000"/>
                    <a:lumOff val="25000"/>
                  </a:schemeClr>
                </a:solidFill>
                <a:latin typeface="+mj-lt"/>
              </a:rPr>
              <a:t> for </a:t>
            </a:r>
            <a:r>
              <a:rPr lang="el-GR" sz="2000" dirty="0" err="1">
                <a:solidFill>
                  <a:schemeClr val="tx1">
                    <a:lumMod val="75000"/>
                    <a:lumOff val="25000"/>
                  </a:schemeClr>
                </a:solidFill>
                <a:latin typeface="+mj-lt"/>
              </a:rPr>
              <a:t>its</a:t>
            </a:r>
            <a:r>
              <a:rPr lang="el-GR" sz="2000" dirty="0">
                <a:solidFill>
                  <a:schemeClr val="tx1">
                    <a:lumMod val="75000"/>
                    <a:lumOff val="25000"/>
                  </a:schemeClr>
                </a:solidFill>
                <a:latin typeface="+mj-lt"/>
              </a:rPr>
              <a:t> </a:t>
            </a:r>
            <a:r>
              <a:rPr lang="el-GR" sz="2000" b="1" i="1" dirty="0" err="1">
                <a:solidFill>
                  <a:schemeClr val="tx1">
                    <a:lumMod val="75000"/>
                    <a:lumOff val="25000"/>
                  </a:schemeClr>
                </a:solidFill>
                <a:latin typeface="+mj-lt"/>
              </a:rPr>
              <a:t>healing</a:t>
            </a:r>
            <a:r>
              <a:rPr lang="el-GR" sz="2000" b="1" i="1" dirty="0">
                <a:solidFill>
                  <a:schemeClr val="tx1">
                    <a:lumMod val="75000"/>
                    <a:lumOff val="25000"/>
                  </a:schemeClr>
                </a:solidFill>
                <a:latin typeface="+mj-lt"/>
              </a:rPr>
              <a:t> </a:t>
            </a:r>
            <a:r>
              <a:rPr lang="el-GR" sz="2000" b="1" i="1" dirty="0" err="1">
                <a:solidFill>
                  <a:schemeClr val="tx1">
                    <a:lumMod val="75000"/>
                    <a:lumOff val="25000"/>
                  </a:schemeClr>
                </a:solidFill>
                <a:latin typeface="+mj-lt"/>
              </a:rPr>
              <a:t>properties</a:t>
            </a:r>
            <a:r>
              <a:rPr lang="el-GR" sz="2000" dirty="0">
                <a:solidFill>
                  <a:schemeClr val="tx1">
                    <a:lumMod val="75000"/>
                    <a:lumOff val="25000"/>
                  </a:schemeClr>
                </a:solidFill>
                <a:latin typeface="+mj-lt"/>
              </a:rPr>
              <a:t>, for </a:t>
            </a:r>
            <a:r>
              <a:rPr lang="el-GR" sz="2000" dirty="0" err="1">
                <a:solidFill>
                  <a:schemeClr val="tx1">
                    <a:lumMod val="75000"/>
                    <a:lumOff val="25000"/>
                  </a:schemeClr>
                </a:solidFill>
                <a:latin typeface="+mj-lt"/>
              </a:rPr>
              <a:t>food</a:t>
            </a:r>
            <a:r>
              <a:rPr lang="el-GR" sz="2000" dirty="0">
                <a:solidFill>
                  <a:schemeClr val="tx1">
                    <a:lumMod val="75000"/>
                    <a:lumOff val="25000"/>
                  </a:schemeClr>
                </a:solidFill>
                <a:latin typeface="+mj-lt"/>
              </a:rPr>
              <a:t> and for the </a:t>
            </a:r>
            <a:r>
              <a:rPr lang="el-GR" sz="2000" dirty="0" err="1">
                <a:solidFill>
                  <a:schemeClr val="tx1">
                    <a:lumMod val="75000"/>
                    <a:lumOff val="25000"/>
                  </a:schemeClr>
                </a:solidFill>
                <a:latin typeface="+mj-lt"/>
              </a:rPr>
              <a:t>production</a:t>
            </a:r>
            <a:r>
              <a:rPr lang="el-GR" sz="2000" dirty="0">
                <a:solidFill>
                  <a:schemeClr val="tx1">
                    <a:lumMod val="75000"/>
                    <a:lumOff val="25000"/>
                  </a:schemeClr>
                </a:solidFill>
                <a:latin typeface="+mj-lt"/>
              </a:rPr>
              <a:t> of </a:t>
            </a:r>
            <a:r>
              <a:rPr lang="el-GR" sz="2000" dirty="0" err="1">
                <a:solidFill>
                  <a:schemeClr val="tx1">
                    <a:lumMod val="75000"/>
                    <a:lumOff val="25000"/>
                  </a:schemeClr>
                </a:solidFill>
                <a:latin typeface="+mj-lt"/>
              </a:rPr>
              <a:t>fabric</a:t>
            </a:r>
            <a:r>
              <a:rPr lang="el-GR" sz="2000" dirty="0">
                <a:solidFill>
                  <a:schemeClr val="tx1">
                    <a:lumMod val="75000"/>
                    <a:lumOff val="25000"/>
                  </a:schemeClr>
                </a:solidFill>
                <a:latin typeface="+mj-lt"/>
              </a:rPr>
              <a:t>. In the </a:t>
            </a:r>
            <a:r>
              <a:rPr lang="el-GR" sz="2000" dirty="0" err="1">
                <a:solidFill>
                  <a:schemeClr val="tx1">
                    <a:lumMod val="75000"/>
                    <a:lumOff val="25000"/>
                  </a:schemeClr>
                </a:solidFill>
                <a:latin typeface="+mj-lt"/>
              </a:rPr>
              <a:t>Bronze</a:t>
            </a:r>
            <a:r>
              <a:rPr lang="el-GR" sz="2000" dirty="0">
                <a:solidFill>
                  <a:schemeClr val="tx1">
                    <a:lumMod val="75000"/>
                    <a:lumOff val="25000"/>
                  </a:schemeClr>
                </a:solidFill>
                <a:latin typeface="+mj-lt"/>
              </a:rPr>
              <a:t> </a:t>
            </a:r>
            <a:r>
              <a:rPr lang="el-GR" sz="2000" dirty="0" err="1">
                <a:solidFill>
                  <a:schemeClr val="tx1">
                    <a:lumMod val="75000"/>
                    <a:lumOff val="25000"/>
                  </a:schemeClr>
                </a:solidFill>
                <a:latin typeface="+mj-lt"/>
              </a:rPr>
              <a:t>Age</a:t>
            </a:r>
            <a:r>
              <a:rPr lang="el-GR" sz="2000" dirty="0">
                <a:solidFill>
                  <a:schemeClr val="tx1">
                    <a:lumMod val="75000"/>
                    <a:lumOff val="25000"/>
                  </a:schemeClr>
                </a:solidFill>
                <a:latin typeface="+mj-lt"/>
              </a:rPr>
              <a:t> in </a:t>
            </a:r>
            <a:r>
              <a:rPr lang="el-GR" sz="2000" dirty="0" err="1">
                <a:solidFill>
                  <a:schemeClr val="tx1">
                    <a:lumMod val="75000"/>
                    <a:lumOff val="25000"/>
                  </a:schemeClr>
                </a:solidFill>
                <a:latin typeface="+mj-lt"/>
              </a:rPr>
              <a:t>Denmark</a:t>
            </a:r>
            <a:r>
              <a:rPr lang="el-GR" sz="2000" dirty="0">
                <a:solidFill>
                  <a:schemeClr val="tx1">
                    <a:lumMod val="75000"/>
                    <a:lumOff val="25000"/>
                  </a:schemeClr>
                </a:solidFill>
                <a:latin typeface="+mj-lt"/>
              </a:rPr>
              <a:t> </a:t>
            </a:r>
            <a:r>
              <a:rPr lang="el-GR" sz="2000" dirty="0" err="1">
                <a:solidFill>
                  <a:schemeClr val="tx1">
                    <a:lumMod val="75000"/>
                    <a:lumOff val="25000"/>
                  </a:schemeClr>
                </a:solidFill>
                <a:latin typeface="+mj-lt"/>
              </a:rPr>
              <a:t>were</a:t>
            </a:r>
            <a:r>
              <a:rPr lang="el-GR" sz="2000" dirty="0">
                <a:solidFill>
                  <a:schemeClr val="tx1">
                    <a:lumMod val="75000"/>
                    <a:lumOff val="25000"/>
                  </a:schemeClr>
                </a:solidFill>
                <a:latin typeface="+mj-lt"/>
              </a:rPr>
              <a:t> </a:t>
            </a:r>
            <a:r>
              <a:rPr lang="el-GR" sz="2000" dirty="0" err="1">
                <a:solidFill>
                  <a:schemeClr val="tx1">
                    <a:lumMod val="75000"/>
                    <a:lumOff val="25000"/>
                  </a:schemeClr>
                </a:solidFill>
                <a:latin typeface="+mj-lt"/>
              </a:rPr>
              <a:t>found</a:t>
            </a:r>
            <a:r>
              <a:rPr lang="el-GR" sz="2000" dirty="0">
                <a:solidFill>
                  <a:schemeClr val="tx1">
                    <a:lumMod val="75000"/>
                    <a:lumOff val="25000"/>
                  </a:schemeClr>
                </a:solidFill>
                <a:latin typeface="+mj-lt"/>
              </a:rPr>
              <a:t> </a:t>
            </a:r>
            <a:r>
              <a:rPr lang="el-GR" sz="2000" dirty="0" err="1">
                <a:solidFill>
                  <a:schemeClr val="tx1">
                    <a:lumMod val="75000"/>
                    <a:lumOff val="25000"/>
                  </a:schemeClr>
                </a:solidFill>
                <a:latin typeface="+mj-lt"/>
              </a:rPr>
              <a:t>savannas</a:t>
            </a:r>
            <a:r>
              <a:rPr lang="el-GR" sz="2000" dirty="0">
                <a:solidFill>
                  <a:schemeClr val="tx1">
                    <a:lumMod val="75000"/>
                    <a:lumOff val="25000"/>
                  </a:schemeClr>
                </a:solidFill>
                <a:latin typeface="+mj-lt"/>
              </a:rPr>
              <a:t> </a:t>
            </a:r>
            <a:r>
              <a:rPr lang="el-GR" sz="2000" dirty="0" err="1">
                <a:solidFill>
                  <a:schemeClr val="tx1">
                    <a:lumMod val="75000"/>
                    <a:lumOff val="25000"/>
                  </a:schemeClr>
                </a:solidFill>
                <a:latin typeface="+mj-lt"/>
              </a:rPr>
              <a:t>made</a:t>
            </a:r>
            <a:r>
              <a:rPr lang="el-GR" sz="2000" dirty="0">
                <a:solidFill>
                  <a:schemeClr val="tx1">
                    <a:lumMod val="75000"/>
                    <a:lumOff val="25000"/>
                  </a:schemeClr>
                </a:solidFill>
                <a:latin typeface="+mj-lt"/>
              </a:rPr>
              <a:t> of </a:t>
            </a:r>
            <a:r>
              <a:rPr lang="el-GR" sz="2000" dirty="0" err="1">
                <a:solidFill>
                  <a:schemeClr val="tx1">
                    <a:lumMod val="75000"/>
                    <a:lumOff val="25000"/>
                  </a:schemeClr>
                </a:solidFill>
                <a:latin typeface="+mj-lt"/>
              </a:rPr>
              <a:t>nettle</a:t>
            </a:r>
            <a:r>
              <a:rPr lang="el-GR" sz="2000" dirty="0">
                <a:solidFill>
                  <a:schemeClr val="tx1">
                    <a:lumMod val="75000"/>
                    <a:lumOff val="25000"/>
                  </a:schemeClr>
                </a:solidFill>
                <a:latin typeface="+mj-lt"/>
              </a:rPr>
              <a:t> </a:t>
            </a:r>
            <a:r>
              <a:rPr lang="el-GR" sz="2000" dirty="0" err="1">
                <a:solidFill>
                  <a:schemeClr val="tx1">
                    <a:lumMod val="75000"/>
                    <a:lumOff val="25000"/>
                  </a:schemeClr>
                </a:solidFill>
                <a:latin typeface="+mj-lt"/>
              </a:rPr>
              <a:t>fibers</a:t>
            </a:r>
            <a:r>
              <a:rPr lang="el-GR" sz="2000" dirty="0">
                <a:solidFill>
                  <a:schemeClr val="tx1">
                    <a:lumMod val="75000"/>
                    <a:lumOff val="25000"/>
                  </a:schemeClr>
                </a:solidFill>
                <a:latin typeface="+mj-lt"/>
              </a:rPr>
              <a:t>, </a:t>
            </a:r>
            <a:r>
              <a:rPr lang="el-GR" sz="2000" dirty="0" err="1">
                <a:solidFill>
                  <a:schemeClr val="tx1">
                    <a:lumMod val="75000"/>
                    <a:lumOff val="25000"/>
                  </a:schemeClr>
                </a:solidFill>
                <a:latin typeface="+mj-lt"/>
              </a:rPr>
              <a:t>which</a:t>
            </a:r>
            <a:r>
              <a:rPr lang="el-GR" sz="2000" dirty="0">
                <a:solidFill>
                  <a:schemeClr val="tx1">
                    <a:lumMod val="75000"/>
                    <a:lumOff val="25000"/>
                  </a:schemeClr>
                </a:solidFill>
                <a:latin typeface="+mj-lt"/>
              </a:rPr>
              <a:t> </a:t>
            </a:r>
            <a:r>
              <a:rPr lang="el-GR" sz="2000" dirty="0" err="1">
                <a:solidFill>
                  <a:schemeClr val="tx1">
                    <a:lumMod val="75000"/>
                    <a:lumOff val="25000"/>
                  </a:schemeClr>
                </a:solidFill>
                <a:latin typeface="+mj-lt"/>
              </a:rPr>
              <a:t>indicates</a:t>
            </a:r>
            <a:r>
              <a:rPr lang="el-GR" sz="2000" dirty="0">
                <a:solidFill>
                  <a:schemeClr val="tx1">
                    <a:lumMod val="75000"/>
                    <a:lumOff val="25000"/>
                  </a:schemeClr>
                </a:solidFill>
                <a:latin typeface="+mj-lt"/>
              </a:rPr>
              <a:t> </a:t>
            </a:r>
            <a:r>
              <a:rPr lang="el-GR" sz="2000" dirty="0" err="1">
                <a:solidFill>
                  <a:schemeClr val="tx1">
                    <a:lumMod val="75000"/>
                    <a:lumOff val="25000"/>
                  </a:schemeClr>
                </a:solidFill>
                <a:latin typeface="+mj-lt"/>
              </a:rPr>
              <a:t>that</a:t>
            </a:r>
            <a:r>
              <a:rPr lang="el-GR" sz="2000" dirty="0">
                <a:solidFill>
                  <a:schemeClr val="tx1">
                    <a:lumMod val="75000"/>
                    <a:lumOff val="25000"/>
                  </a:schemeClr>
                </a:solidFill>
                <a:latin typeface="+mj-lt"/>
              </a:rPr>
              <a:t> </a:t>
            </a:r>
            <a:r>
              <a:rPr lang="el-GR" sz="2000" dirty="0" err="1">
                <a:solidFill>
                  <a:schemeClr val="tx1">
                    <a:lumMod val="75000"/>
                    <a:lumOff val="25000"/>
                  </a:schemeClr>
                </a:solidFill>
                <a:latin typeface="+mj-lt"/>
              </a:rPr>
              <a:t>they</a:t>
            </a:r>
            <a:r>
              <a:rPr lang="el-GR" sz="2000" dirty="0">
                <a:solidFill>
                  <a:schemeClr val="tx1">
                    <a:lumMod val="75000"/>
                    <a:lumOff val="25000"/>
                  </a:schemeClr>
                </a:solidFill>
                <a:latin typeface="+mj-lt"/>
              </a:rPr>
              <a:t> </a:t>
            </a:r>
            <a:r>
              <a:rPr lang="el-GR" sz="2000" dirty="0" err="1">
                <a:solidFill>
                  <a:schemeClr val="tx1">
                    <a:lumMod val="75000"/>
                    <a:lumOff val="25000"/>
                  </a:schemeClr>
                </a:solidFill>
                <a:latin typeface="+mj-lt"/>
              </a:rPr>
              <a:t>were</a:t>
            </a:r>
            <a:r>
              <a:rPr lang="el-GR" sz="2000" dirty="0">
                <a:solidFill>
                  <a:schemeClr val="tx1">
                    <a:lumMod val="75000"/>
                    <a:lumOff val="25000"/>
                  </a:schemeClr>
                </a:solidFill>
                <a:latin typeface="+mj-lt"/>
              </a:rPr>
              <a:t> </a:t>
            </a:r>
            <a:r>
              <a:rPr lang="el-GR" sz="2000" dirty="0" err="1">
                <a:solidFill>
                  <a:schemeClr val="tx1">
                    <a:lumMod val="75000"/>
                    <a:lumOff val="25000"/>
                  </a:schemeClr>
                </a:solidFill>
                <a:latin typeface="+mj-lt"/>
              </a:rPr>
              <a:t>used</a:t>
            </a:r>
            <a:r>
              <a:rPr lang="el-GR" sz="2000" dirty="0">
                <a:solidFill>
                  <a:schemeClr val="tx1">
                    <a:lumMod val="75000"/>
                    <a:lumOff val="25000"/>
                  </a:schemeClr>
                </a:solidFill>
                <a:latin typeface="+mj-lt"/>
              </a:rPr>
              <a:t> </a:t>
            </a:r>
            <a:r>
              <a:rPr lang="el-GR" sz="2000" dirty="0" err="1">
                <a:solidFill>
                  <a:schemeClr val="tx1">
                    <a:lumMod val="75000"/>
                    <a:lumOff val="25000"/>
                  </a:schemeClr>
                </a:solidFill>
                <a:latin typeface="+mj-lt"/>
              </a:rPr>
              <a:t>to</a:t>
            </a:r>
            <a:r>
              <a:rPr lang="el-GR" sz="2000" dirty="0">
                <a:solidFill>
                  <a:schemeClr val="tx1">
                    <a:lumMod val="75000"/>
                    <a:lumOff val="25000"/>
                  </a:schemeClr>
                </a:solidFill>
                <a:latin typeface="+mj-lt"/>
              </a:rPr>
              <a:t> </a:t>
            </a:r>
            <a:r>
              <a:rPr lang="el-GR" sz="2000" dirty="0" err="1">
                <a:solidFill>
                  <a:schemeClr val="tx1">
                    <a:lumMod val="75000"/>
                    <a:lumOff val="25000"/>
                  </a:schemeClr>
                </a:solidFill>
                <a:latin typeface="+mj-lt"/>
              </a:rPr>
              <a:t>make</a:t>
            </a:r>
            <a:r>
              <a:rPr lang="el-GR" sz="2000" b="1" dirty="0">
                <a:solidFill>
                  <a:schemeClr val="tx1">
                    <a:lumMod val="75000"/>
                    <a:lumOff val="25000"/>
                  </a:schemeClr>
                </a:solidFill>
                <a:latin typeface="+mj-lt"/>
              </a:rPr>
              <a:t> </a:t>
            </a:r>
            <a:r>
              <a:rPr lang="el-GR" sz="2000" b="1" dirty="0" err="1">
                <a:solidFill>
                  <a:schemeClr val="tx1">
                    <a:lumMod val="75000"/>
                    <a:lumOff val="25000"/>
                  </a:schemeClr>
                </a:solidFill>
                <a:latin typeface="+mj-lt"/>
              </a:rPr>
              <a:t>fabrics</a:t>
            </a:r>
            <a:r>
              <a:rPr lang="el-GR" sz="2000" dirty="0">
                <a:solidFill>
                  <a:schemeClr val="tx1">
                    <a:lumMod val="75000"/>
                    <a:lumOff val="25000"/>
                  </a:schemeClr>
                </a:solidFill>
                <a:latin typeface="+mj-lt"/>
              </a:rPr>
              <a:t>. </a:t>
            </a:r>
            <a:r>
              <a:rPr lang="el-GR" sz="2000" dirty="0" err="1">
                <a:solidFill>
                  <a:schemeClr val="tx1">
                    <a:lumMod val="75000"/>
                    <a:lumOff val="25000"/>
                  </a:schemeClr>
                </a:solidFill>
                <a:latin typeface="+mj-lt"/>
              </a:rPr>
              <a:t>There</a:t>
            </a:r>
            <a:r>
              <a:rPr lang="el-GR" sz="2000" dirty="0">
                <a:solidFill>
                  <a:schemeClr val="tx1">
                    <a:lumMod val="75000"/>
                    <a:lumOff val="25000"/>
                  </a:schemeClr>
                </a:solidFill>
                <a:latin typeface="+mj-lt"/>
              </a:rPr>
              <a:t> </a:t>
            </a:r>
            <a:r>
              <a:rPr lang="el-GR" sz="2000" dirty="0" err="1">
                <a:solidFill>
                  <a:schemeClr val="tx1">
                    <a:lumMod val="75000"/>
                    <a:lumOff val="25000"/>
                  </a:schemeClr>
                </a:solidFill>
                <a:latin typeface="+mj-lt"/>
              </a:rPr>
              <a:t>is</a:t>
            </a:r>
            <a:r>
              <a:rPr lang="el-GR" sz="2000" dirty="0">
                <a:solidFill>
                  <a:schemeClr val="tx1">
                    <a:lumMod val="75000"/>
                    <a:lumOff val="25000"/>
                  </a:schemeClr>
                </a:solidFill>
                <a:latin typeface="+mj-lt"/>
              </a:rPr>
              <a:t> </a:t>
            </a:r>
            <a:r>
              <a:rPr lang="el-GR" sz="2000" dirty="0" err="1">
                <a:solidFill>
                  <a:schemeClr val="tx1">
                    <a:lumMod val="75000"/>
                    <a:lumOff val="25000"/>
                  </a:schemeClr>
                </a:solidFill>
                <a:latin typeface="+mj-lt"/>
              </a:rPr>
              <a:t>also</a:t>
            </a:r>
            <a:r>
              <a:rPr lang="el-GR" sz="2000" dirty="0">
                <a:solidFill>
                  <a:schemeClr val="tx1">
                    <a:lumMod val="75000"/>
                    <a:lumOff val="25000"/>
                  </a:schemeClr>
                </a:solidFill>
                <a:latin typeface="+mj-lt"/>
              </a:rPr>
              <a:t> </a:t>
            </a:r>
            <a:r>
              <a:rPr lang="el-GR" sz="2000" dirty="0" err="1">
                <a:solidFill>
                  <a:schemeClr val="tx1">
                    <a:lumMod val="75000"/>
                    <a:lumOff val="25000"/>
                  </a:schemeClr>
                </a:solidFill>
                <a:latin typeface="+mj-lt"/>
              </a:rPr>
              <a:t>evidence</a:t>
            </a:r>
            <a:r>
              <a:rPr lang="el-GR" sz="2000" dirty="0">
                <a:solidFill>
                  <a:schemeClr val="tx1">
                    <a:lumMod val="75000"/>
                    <a:lumOff val="25000"/>
                  </a:schemeClr>
                </a:solidFill>
                <a:latin typeface="+mj-lt"/>
              </a:rPr>
              <a:t> </a:t>
            </a:r>
            <a:r>
              <a:rPr lang="el-GR" sz="2000" dirty="0" err="1">
                <a:solidFill>
                  <a:schemeClr val="tx1">
                    <a:lumMod val="75000"/>
                    <a:lumOff val="25000"/>
                  </a:schemeClr>
                </a:solidFill>
                <a:latin typeface="+mj-lt"/>
              </a:rPr>
              <a:t>that</a:t>
            </a:r>
            <a:r>
              <a:rPr lang="el-GR" sz="2000" dirty="0">
                <a:solidFill>
                  <a:schemeClr val="tx1">
                    <a:lumMod val="75000"/>
                    <a:lumOff val="25000"/>
                  </a:schemeClr>
                </a:solidFill>
                <a:latin typeface="+mj-lt"/>
              </a:rPr>
              <a:t> in the </a:t>
            </a:r>
            <a:r>
              <a:rPr lang="el-GR" sz="2000" dirty="0" err="1">
                <a:solidFill>
                  <a:schemeClr val="tx1">
                    <a:lumMod val="75000"/>
                    <a:lumOff val="25000"/>
                  </a:schemeClr>
                </a:solidFill>
                <a:latin typeface="+mj-lt"/>
              </a:rPr>
              <a:t>Neolithic</a:t>
            </a:r>
            <a:r>
              <a:rPr lang="el-GR" sz="2000" dirty="0">
                <a:solidFill>
                  <a:schemeClr val="tx1">
                    <a:lumMod val="75000"/>
                    <a:lumOff val="25000"/>
                  </a:schemeClr>
                </a:solidFill>
                <a:latin typeface="+mj-lt"/>
              </a:rPr>
              <a:t> </a:t>
            </a:r>
            <a:r>
              <a:rPr lang="el-GR" sz="2000" dirty="0" err="1">
                <a:solidFill>
                  <a:schemeClr val="tx1">
                    <a:lumMod val="75000"/>
                    <a:lumOff val="25000"/>
                  </a:schemeClr>
                </a:solidFill>
                <a:latin typeface="+mj-lt"/>
              </a:rPr>
              <a:t>era</a:t>
            </a:r>
            <a:r>
              <a:rPr lang="el-GR" sz="2000" dirty="0">
                <a:solidFill>
                  <a:schemeClr val="tx1">
                    <a:lumMod val="75000"/>
                    <a:lumOff val="25000"/>
                  </a:schemeClr>
                </a:solidFill>
                <a:latin typeface="+mj-lt"/>
              </a:rPr>
              <a:t> </a:t>
            </a:r>
            <a:r>
              <a:rPr lang="el-GR" sz="2000" dirty="0" err="1">
                <a:solidFill>
                  <a:schemeClr val="tx1">
                    <a:lumMod val="75000"/>
                    <a:lumOff val="25000"/>
                  </a:schemeClr>
                </a:solidFill>
                <a:latin typeface="+mj-lt"/>
              </a:rPr>
              <a:t>it</a:t>
            </a:r>
            <a:r>
              <a:rPr lang="el-GR" sz="2000" dirty="0">
                <a:solidFill>
                  <a:schemeClr val="tx1">
                    <a:lumMod val="75000"/>
                    <a:lumOff val="25000"/>
                  </a:schemeClr>
                </a:solidFill>
                <a:latin typeface="+mj-lt"/>
              </a:rPr>
              <a:t> </a:t>
            </a:r>
            <a:r>
              <a:rPr lang="el-GR" sz="2000" dirty="0" err="1">
                <a:solidFill>
                  <a:schemeClr val="tx1">
                    <a:lumMod val="75000"/>
                    <a:lumOff val="25000"/>
                  </a:schemeClr>
                </a:solidFill>
                <a:latin typeface="+mj-lt"/>
              </a:rPr>
              <a:t>was</a:t>
            </a:r>
            <a:r>
              <a:rPr lang="el-GR" sz="2000" dirty="0">
                <a:solidFill>
                  <a:schemeClr val="tx1">
                    <a:lumMod val="75000"/>
                    <a:lumOff val="25000"/>
                  </a:schemeClr>
                </a:solidFill>
                <a:latin typeface="+mj-lt"/>
              </a:rPr>
              <a:t> </a:t>
            </a:r>
            <a:r>
              <a:rPr lang="el-GR" sz="2000" dirty="0" err="1">
                <a:solidFill>
                  <a:schemeClr val="tx1">
                    <a:lumMod val="75000"/>
                    <a:lumOff val="25000"/>
                  </a:schemeClr>
                </a:solidFill>
                <a:latin typeface="+mj-lt"/>
              </a:rPr>
              <a:t>used</a:t>
            </a:r>
            <a:r>
              <a:rPr lang="el-GR" sz="2000" dirty="0">
                <a:solidFill>
                  <a:schemeClr val="tx1">
                    <a:lumMod val="75000"/>
                    <a:lumOff val="25000"/>
                  </a:schemeClr>
                </a:solidFill>
                <a:latin typeface="+mj-lt"/>
              </a:rPr>
              <a:t> </a:t>
            </a:r>
            <a:r>
              <a:rPr lang="el-GR" sz="2000" dirty="0" err="1">
                <a:solidFill>
                  <a:schemeClr val="tx1">
                    <a:lumMod val="75000"/>
                    <a:lumOff val="25000"/>
                  </a:schemeClr>
                </a:solidFill>
                <a:latin typeface="+mj-lt"/>
              </a:rPr>
              <a:t>to</a:t>
            </a:r>
            <a:r>
              <a:rPr lang="el-GR" sz="2000" dirty="0">
                <a:solidFill>
                  <a:schemeClr val="tx1">
                    <a:lumMod val="75000"/>
                    <a:lumOff val="25000"/>
                  </a:schemeClr>
                </a:solidFill>
                <a:latin typeface="+mj-lt"/>
              </a:rPr>
              <a:t> </a:t>
            </a:r>
            <a:r>
              <a:rPr lang="el-GR" sz="2000" dirty="0" err="1">
                <a:solidFill>
                  <a:schemeClr val="tx1">
                    <a:lumMod val="75000"/>
                    <a:lumOff val="25000"/>
                  </a:schemeClr>
                </a:solidFill>
                <a:latin typeface="+mj-lt"/>
              </a:rPr>
              <a:t>create</a:t>
            </a:r>
            <a:r>
              <a:rPr lang="el-GR" sz="2000" dirty="0">
                <a:solidFill>
                  <a:schemeClr val="tx1">
                    <a:lumMod val="75000"/>
                    <a:lumOff val="25000"/>
                  </a:schemeClr>
                </a:solidFill>
                <a:latin typeface="+mj-lt"/>
              </a:rPr>
              <a:t> </a:t>
            </a:r>
            <a:r>
              <a:rPr lang="el-GR" sz="2000" b="1" i="1" dirty="0" err="1">
                <a:solidFill>
                  <a:schemeClr val="tx1">
                    <a:lumMod val="75000"/>
                    <a:lumOff val="25000"/>
                  </a:schemeClr>
                </a:solidFill>
                <a:latin typeface="+mj-lt"/>
              </a:rPr>
              <a:t>strings</a:t>
            </a:r>
            <a:r>
              <a:rPr lang="el-GR" sz="2000" b="1" i="1" dirty="0">
                <a:solidFill>
                  <a:schemeClr val="tx1">
                    <a:lumMod val="75000"/>
                    <a:lumOff val="25000"/>
                  </a:schemeClr>
                </a:solidFill>
                <a:latin typeface="+mj-lt"/>
              </a:rPr>
              <a:t>.</a:t>
            </a:r>
            <a:r>
              <a:rPr lang="en-US" sz="2000" dirty="0">
                <a:solidFill>
                  <a:schemeClr val="tx1">
                    <a:lumMod val="75000"/>
                    <a:lumOff val="25000"/>
                  </a:schemeClr>
                </a:solidFill>
                <a:latin typeface="+mj-lt"/>
              </a:rPr>
              <a:t> </a:t>
            </a:r>
          </a:p>
          <a:p>
            <a:pPr>
              <a:buNone/>
            </a:pPr>
            <a:endParaRPr lang="el-GR" sz="2000" b="1" i="1" dirty="0">
              <a:solidFill>
                <a:schemeClr val="tx1">
                  <a:lumMod val="75000"/>
                  <a:lumOff val="25000"/>
                </a:schemeClr>
              </a:solidFill>
              <a:latin typeface="+mj-lt"/>
            </a:endParaRPr>
          </a:p>
        </p:txBody>
      </p:sp>
      <p:sp>
        <p:nvSpPr>
          <p:cNvPr id="10" name="TextBox 9">
            <a:extLst>
              <a:ext uri="{FF2B5EF4-FFF2-40B4-BE49-F238E27FC236}">
                <a16:creationId xmlns:a16="http://schemas.microsoft.com/office/drawing/2014/main" id="{7D554833-412E-407B-9D6C-FDAC9D9D218C}"/>
              </a:ext>
            </a:extLst>
          </p:cNvPr>
          <p:cNvSpPr txBox="1"/>
          <p:nvPr/>
        </p:nvSpPr>
        <p:spPr>
          <a:xfrm>
            <a:off x="0" y="4525701"/>
            <a:ext cx="6400800" cy="2308324"/>
          </a:xfrm>
          <a:prstGeom prst="rect">
            <a:avLst/>
          </a:prstGeom>
          <a:noFill/>
          <a:ln w="28575">
            <a:solidFill>
              <a:schemeClr val="tx1"/>
            </a:solidFill>
            <a:prstDash val="sysDot"/>
          </a:ln>
        </p:spPr>
        <p:txBody>
          <a:bodyPr wrap="square" rtlCol="0">
            <a:spAutoFit/>
          </a:bodyPr>
          <a:lstStyle/>
          <a:p>
            <a:endParaRPr lang="en-US" sz="1800" dirty="0">
              <a:solidFill>
                <a:schemeClr val="accent6">
                  <a:lumMod val="75000"/>
                </a:schemeClr>
              </a:solidFill>
              <a:latin typeface="+mj-lt"/>
            </a:endParaRPr>
          </a:p>
          <a:p>
            <a:pPr marL="342900" indent="-342900">
              <a:buFont typeface="Wingdings" panose="05000000000000000000" pitchFamily="2" charset="2"/>
              <a:buChar char="à"/>
            </a:pPr>
            <a:r>
              <a:rPr lang="en-US" sz="1800" dirty="0">
                <a:solidFill>
                  <a:schemeClr val="accent6">
                    <a:lumMod val="75000"/>
                  </a:schemeClr>
                </a:solidFill>
                <a:latin typeface="+mj-lt"/>
              </a:rPr>
              <a:t>Many of us had the unpleasant experience of being stung, the poison causes a nasty stinging sensation and a skin rash. The poison that provides from in it's glandular hairs is the protective shield of the nettle but </a:t>
            </a:r>
            <a:r>
              <a:rPr lang="en-US" sz="1800" dirty="0" err="1">
                <a:solidFill>
                  <a:schemeClr val="accent6">
                    <a:lumMod val="75000"/>
                  </a:schemeClr>
                </a:solidFill>
                <a:latin typeface="+mj-lt"/>
              </a:rPr>
              <a:t>i</a:t>
            </a:r>
            <a:r>
              <a:rPr lang="en-US" sz="1800" dirty="0">
                <a:solidFill>
                  <a:schemeClr val="accent6">
                    <a:lumMod val="75000"/>
                  </a:schemeClr>
                </a:solidFill>
                <a:latin typeface="+mj-lt"/>
              </a:rPr>
              <a:t> did not know what it really do in our health this medicinal misunderstood but extremely vitamin curative plant-herb. </a:t>
            </a:r>
            <a:endParaRPr lang="en-GB" dirty="0">
              <a:solidFill>
                <a:schemeClr val="accent6">
                  <a:lumMod val="75000"/>
                </a:schemeClr>
              </a:solidFill>
            </a:endParaRPr>
          </a:p>
        </p:txBody>
      </p:sp>
    </p:spTree>
    <p:extLst>
      <p:ext uri="{BB962C8B-B14F-4D97-AF65-F5344CB8AC3E}">
        <p14:creationId xmlns:p14="http://schemas.microsoft.com/office/powerpoint/2010/main" val="3207228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7431BA-4DA3-4F0D-9C77-B968B2708356}"/>
              </a:ext>
            </a:extLst>
          </p:cNvPr>
          <p:cNvSpPr>
            <a:spLocks noGrp="1"/>
          </p:cNvSpPr>
          <p:nvPr>
            <p:ph type="title"/>
          </p:nvPr>
        </p:nvSpPr>
        <p:spPr>
          <a:xfrm>
            <a:off x="374978" y="654692"/>
            <a:ext cx="6674802" cy="655320"/>
          </a:xfrm>
        </p:spPr>
        <p:txBody>
          <a:bodyPr>
            <a:normAutofit/>
          </a:bodyPr>
          <a:lstStyle/>
          <a:p>
            <a:r>
              <a:rPr lang="en-US" sz="3400" b="1" u="sng" dirty="0" err="1"/>
              <a:t>Grandmum’s</a:t>
            </a:r>
            <a:r>
              <a:rPr lang="en-US" sz="3400" b="1" u="sng" dirty="0"/>
              <a:t> tips:</a:t>
            </a:r>
            <a:endParaRPr lang="en-GB" sz="3400" b="1" u="sng" dirty="0"/>
          </a:p>
        </p:txBody>
      </p:sp>
      <p:sp>
        <p:nvSpPr>
          <p:cNvPr id="5" name="TextBox 4">
            <a:extLst>
              <a:ext uri="{FF2B5EF4-FFF2-40B4-BE49-F238E27FC236}">
                <a16:creationId xmlns:a16="http://schemas.microsoft.com/office/drawing/2014/main" id="{587296AB-DF3A-4B70-85C2-47507A4E7905}"/>
              </a:ext>
            </a:extLst>
          </p:cNvPr>
          <p:cNvSpPr txBox="1"/>
          <p:nvPr/>
        </p:nvSpPr>
        <p:spPr>
          <a:xfrm>
            <a:off x="292261" y="1598132"/>
            <a:ext cx="5587678" cy="4401205"/>
          </a:xfrm>
          <a:prstGeom prst="rect">
            <a:avLst/>
          </a:prstGeom>
          <a:noFill/>
          <a:ln>
            <a:solidFill>
              <a:schemeClr val="accent5">
                <a:lumMod val="50000"/>
              </a:schemeClr>
            </a:solidFill>
          </a:ln>
        </p:spPr>
        <p:txBody>
          <a:bodyPr wrap="square">
            <a:spAutoFit/>
          </a:bodyPr>
          <a:lstStyle/>
          <a:p>
            <a:r>
              <a:rPr lang="en-US" sz="2000" b="1" i="0" u="sng" dirty="0">
                <a:solidFill>
                  <a:srgbClr val="405470"/>
                </a:solidFill>
                <a:effectLst/>
              </a:rPr>
              <a:t>1</a:t>
            </a:r>
            <a:r>
              <a:rPr lang="en-US" sz="2000" b="1" i="0" u="sng" baseline="30000" dirty="0">
                <a:solidFill>
                  <a:srgbClr val="405470"/>
                </a:solidFill>
                <a:effectLst/>
              </a:rPr>
              <a:t>st</a:t>
            </a:r>
            <a:r>
              <a:rPr lang="en-US" sz="2000" b="1" i="0" u="sng" dirty="0">
                <a:solidFill>
                  <a:srgbClr val="405470"/>
                </a:solidFill>
                <a:effectLst/>
              </a:rPr>
              <a:t> Tip: </a:t>
            </a:r>
            <a:r>
              <a:rPr lang="en-US" sz="2000" b="0" i="0" dirty="0">
                <a:solidFill>
                  <a:srgbClr val="405470"/>
                </a:solidFill>
                <a:effectLst/>
              </a:rPr>
              <a:t>For consumption considered best young and tender shoots. We can eat it boiled with oil and lemon or you can make a nettle-pie but even more delicious is the soup of nettle. </a:t>
            </a:r>
          </a:p>
          <a:p>
            <a:endParaRPr lang="en-US" sz="2000" b="0" i="0" dirty="0">
              <a:solidFill>
                <a:srgbClr val="405470"/>
              </a:solidFill>
              <a:effectLst/>
            </a:endParaRPr>
          </a:p>
          <a:p>
            <a:pPr marL="342900" indent="-342900">
              <a:buFont typeface="Wingdings" panose="05000000000000000000" pitchFamily="2" charset="2"/>
              <a:buChar char="à"/>
            </a:pPr>
            <a:r>
              <a:rPr lang="en-US" sz="2000" b="0" i="0" dirty="0">
                <a:solidFill>
                  <a:srgbClr val="405470"/>
                </a:solidFill>
                <a:effectLst/>
              </a:rPr>
              <a:t>If we add the nettle in the soup just three minutes before the end of the cooking, the vitamins and minerals are not lost.</a:t>
            </a:r>
          </a:p>
          <a:p>
            <a:r>
              <a:rPr lang="en-US" sz="2000" b="0" i="0" dirty="0">
                <a:solidFill>
                  <a:srgbClr val="405470"/>
                </a:solidFill>
                <a:effectLst/>
              </a:rPr>
              <a:t> </a:t>
            </a:r>
          </a:p>
          <a:p>
            <a:r>
              <a:rPr lang="en-US" sz="2000" b="0" i="0" dirty="0">
                <a:solidFill>
                  <a:srgbClr val="405470"/>
                </a:solidFill>
                <a:effectLst/>
              </a:rPr>
              <a:t>** Do not worry for the poison needles during the ingestion, are destroyed by cooking, boiling or baking.</a:t>
            </a:r>
            <a:endParaRPr lang="en-GB" sz="2000" dirty="0"/>
          </a:p>
        </p:txBody>
      </p:sp>
      <p:sp>
        <p:nvSpPr>
          <p:cNvPr id="8" name="TextBox 7">
            <a:extLst>
              <a:ext uri="{FF2B5EF4-FFF2-40B4-BE49-F238E27FC236}">
                <a16:creationId xmlns:a16="http://schemas.microsoft.com/office/drawing/2014/main" id="{D1053A52-25F1-47C3-B9E4-D7EBE6497D4D}"/>
              </a:ext>
            </a:extLst>
          </p:cNvPr>
          <p:cNvSpPr txBox="1"/>
          <p:nvPr/>
        </p:nvSpPr>
        <p:spPr>
          <a:xfrm>
            <a:off x="6539696" y="1598132"/>
            <a:ext cx="4757195" cy="707886"/>
          </a:xfrm>
          <a:prstGeom prst="rect">
            <a:avLst/>
          </a:prstGeom>
          <a:noFill/>
        </p:spPr>
        <p:txBody>
          <a:bodyPr wrap="square" rtlCol="0">
            <a:spAutoFit/>
          </a:bodyPr>
          <a:lstStyle/>
          <a:p>
            <a:r>
              <a:rPr lang="en-US" sz="2000" b="1" u="sng" dirty="0"/>
              <a:t>2</a:t>
            </a:r>
            <a:r>
              <a:rPr lang="en-US" sz="2000" b="1" u="sng" baseline="30000" dirty="0"/>
              <a:t>nd</a:t>
            </a:r>
            <a:r>
              <a:rPr lang="en-US" sz="2000" b="1" u="sng" dirty="0"/>
              <a:t> Tip: </a:t>
            </a:r>
            <a:r>
              <a:rPr lang="en-US" sz="2000" dirty="0"/>
              <a:t>Use dry nettle shoots in warm foot bath to reduce phlebitis  </a:t>
            </a:r>
            <a:endParaRPr lang="en-GB" sz="2000" dirty="0"/>
          </a:p>
        </p:txBody>
      </p:sp>
      <p:pic>
        <p:nvPicPr>
          <p:cNvPr id="6146" name="Picture 2" descr="Stinging Nettle Pie (with flour) | Living Simply">
            <a:extLst>
              <a:ext uri="{FF2B5EF4-FFF2-40B4-BE49-F238E27FC236}">
                <a16:creationId xmlns:a16="http://schemas.microsoft.com/office/drawing/2014/main" id="{0AC131F7-AEE8-4670-87EB-0777CC6961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300" y="2620652"/>
            <a:ext cx="4757195" cy="3567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431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11CC9D-55E0-46ED-B04A-F5CCAF5164CA}"/>
              </a:ext>
            </a:extLst>
          </p:cNvPr>
          <p:cNvSpPr>
            <a:spLocks noGrp="1"/>
          </p:cNvSpPr>
          <p:nvPr>
            <p:ph type="title"/>
          </p:nvPr>
        </p:nvSpPr>
        <p:spPr>
          <a:xfrm>
            <a:off x="6674802" y="238004"/>
            <a:ext cx="6674802" cy="655320"/>
          </a:xfrm>
        </p:spPr>
        <p:txBody>
          <a:bodyPr>
            <a:noAutofit/>
          </a:bodyPr>
          <a:lstStyle/>
          <a:p>
            <a:r>
              <a:rPr lang="en-US" sz="3500" b="1" u="sng" dirty="0"/>
              <a:t>OREGANO (RIGANI) </a:t>
            </a:r>
            <a:endParaRPr lang="en-GB" sz="3500" b="1" u="sng" dirty="0"/>
          </a:p>
        </p:txBody>
      </p:sp>
      <p:sp>
        <p:nvSpPr>
          <p:cNvPr id="5" name="TextBox 4">
            <a:extLst>
              <a:ext uri="{FF2B5EF4-FFF2-40B4-BE49-F238E27FC236}">
                <a16:creationId xmlns:a16="http://schemas.microsoft.com/office/drawing/2014/main" id="{9CE1A9F2-47E0-4188-9355-3AA63213C820}"/>
              </a:ext>
            </a:extLst>
          </p:cNvPr>
          <p:cNvSpPr txBox="1"/>
          <p:nvPr/>
        </p:nvSpPr>
        <p:spPr>
          <a:xfrm>
            <a:off x="6758948" y="1183353"/>
            <a:ext cx="5433052" cy="4524315"/>
          </a:xfrm>
          <a:prstGeom prst="rect">
            <a:avLst/>
          </a:prstGeom>
          <a:noFill/>
        </p:spPr>
        <p:txBody>
          <a:bodyPr wrap="square">
            <a:spAutoFit/>
          </a:bodyPr>
          <a:lstStyle/>
          <a:p>
            <a:pPr marL="285750" indent="-285750">
              <a:buFont typeface="Wingdings" panose="05000000000000000000" pitchFamily="2" charset="2"/>
              <a:buChar char="v"/>
            </a:pPr>
            <a:r>
              <a:rPr lang="en-US" b="1" i="0" dirty="0">
                <a:solidFill>
                  <a:srgbClr val="081E29"/>
                </a:solidFill>
                <a:effectLst/>
                <a:latin typeface="pt sans" panose="020B0503020203020204" pitchFamily="34" charset="0"/>
              </a:rPr>
              <a:t>The leaves of oregano (Oregano), in addition to its extensive use in cooking, can be used as a tea for colds, flu, cough and whooping cough. </a:t>
            </a:r>
          </a:p>
          <a:p>
            <a:endParaRPr lang="en-US" b="1" i="0" dirty="0">
              <a:solidFill>
                <a:srgbClr val="081E29"/>
              </a:solidFill>
              <a:effectLst/>
              <a:latin typeface="pt sans" panose="020B0503020203020204" pitchFamily="34" charset="0"/>
            </a:endParaRPr>
          </a:p>
          <a:p>
            <a:pPr marL="285750" indent="-285750">
              <a:buFont typeface="Wingdings" panose="05000000000000000000" pitchFamily="2" charset="2"/>
              <a:buChar char="v"/>
            </a:pPr>
            <a:r>
              <a:rPr lang="en-US" b="1" i="0" dirty="0">
                <a:solidFill>
                  <a:srgbClr val="081E29"/>
                </a:solidFill>
                <a:effectLst/>
                <a:latin typeface="pt sans" panose="020B0503020203020204" pitchFamily="34" charset="0"/>
              </a:rPr>
              <a:t>Also oregano leaves are useful as a mouthwash during inflammation. For stress and headaches you can use tea from oregano. It is included in many medicinal teas.</a:t>
            </a:r>
          </a:p>
          <a:p>
            <a:endParaRPr lang="en-US" b="0" i="0" dirty="0">
              <a:solidFill>
                <a:srgbClr val="405470"/>
              </a:solidFill>
              <a:effectLst/>
              <a:latin typeface="Open Sans" panose="020B0606030504020204" pitchFamily="34" charset="0"/>
            </a:endParaRPr>
          </a:p>
          <a:p>
            <a:pPr marL="285750" indent="-285750">
              <a:buFont typeface="Wingdings" panose="05000000000000000000" pitchFamily="2" charset="2"/>
              <a:buChar char="v"/>
            </a:pPr>
            <a:r>
              <a:rPr lang="en-US" b="1" i="0" dirty="0">
                <a:effectLst/>
                <a:latin typeface="pt sans" panose="020B0503020203020204" pitchFamily="34" charset="0"/>
              </a:rPr>
              <a:t>Adding oregano to meat before cooking may help reduce the amount of toxic compounds created by the cooking process.</a:t>
            </a:r>
          </a:p>
          <a:p>
            <a:br>
              <a:rPr lang="en-US" dirty="0"/>
            </a:br>
            <a:endParaRPr lang="en-US" b="1" i="0" dirty="0">
              <a:solidFill>
                <a:srgbClr val="081E29"/>
              </a:solidFill>
              <a:effectLst/>
              <a:latin typeface="pt sans" panose="020B0503020203020204" pitchFamily="34" charset="0"/>
            </a:endParaRPr>
          </a:p>
          <a:p>
            <a:br>
              <a:rPr lang="en-US" dirty="0"/>
            </a:br>
            <a:br>
              <a:rPr lang="en-US" dirty="0"/>
            </a:br>
            <a:endParaRPr lang="en-GB" dirty="0"/>
          </a:p>
        </p:txBody>
      </p:sp>
      <p:pic>
        <p:nvPicPr>
          <p:cNvPr id="7172" name="Picture 4" descr="Ρίγανη: Ποια είναι η φαρμακευτική της χρήση">
            <a:extLst>
              <a:ext uri="{FF2B5EF4-FFF2-40B4-BE49-F238E27FC236}">
                <a16:creationId xmlns:a16="http://schemas.microsoft.com/office/drawing/2014/main" id="{DEB43459-85C5-4703-8C39-6518733D7E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6531"/>
            <a:ext cx="6674802" cy="3737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867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8C3C8B-F919-4EA2-88D9-6532DB02BE34}"/>
              </a:ext>
            </a:extLst>
          </p:cNvPr>
          <p:cNvSpPr>
            <a:spLocks noGrp="1"/>
          </p:cNvSpPr>
          <p:nvPr>
            <p:ph type="dt" sz="half" idx="2"/>
          </p:nvPr>
        </p:nvSpPr>
        <p:spPr/>
        <p:txBody>
          <a:bodyPr/>
          <a:lstStyle/>
          <a:p>
            <a:fld id="{90EA6C54-2562-43EA-9A1B-F808D04718E7}" type="datetime1">
              <a:rPr lang="en-US" smtClean="0"/>
              <a:t>8/6/2022</a:t>
            </a:fld>
            <a:endParaRPr lang="en-US" dirty="0"/>
          </a:p>
        </p:txBody>
      </p:sp>
      <p:sp>
        <p:nvSpPr>
          <p:cNvPr id="3" name="Slide Number Placeholder 2">
            <a:extLst>
              <a:ext uri="{FF2B5EF4-FFF2-40B4-BE49-F238E27FC236}">
                <a16:creationId xmlns:a16="http://schemas.microsoft.com/office/drawing/2014/main" id="{2609EF32-06BD-439C-98D8-FD8B27330487}"/>
              </a:ext>
            </a:extLst>
          </p:cNvPr>
          <p:cNvSpPr>
            <a:spLocks noGrp="1"/>
          </p:cNvSpPr>
          <p:nvPr>
            <p:ph type="sldNum" sz="quarter" idx="4"/>
          </p:nvPr>
        </p:nvSpPr>
        <p:spPr/>
        <p:txBody>
          <a:bodyPr/>
          <a:lstStyle/>
          <a:p>
            <a:fld id="{294A09A9-5501-47C1-A89A-A340965A2BE2}" type="slidenum">
              <a:rPr lang="en-US" smtClean="0"/>
              <a:pPr/>
              <a:t>8</a:t>
            </a:fld>
            <a:endParaRPr lang="en-US" dirty="0"/>
          </a:p>
        </p:txBody>
      </p:sp>
      <p:sp>
        <p:nvSpPr>
          <p:cNvPr id="7" name="TextBox 6">
            <a:extLst>
              <a:ext uri="{FF2B5EF4-FFF2-40B4-BE49-F238E27FC236}">
                <a16:creationId xmlns:a16="http://schemas.microsoft.com/office/drawing/2014/main" id="{B5141453-292E-4A30-A993-83515EC86C09}"/>
              </a:ext>
            </a:extLst>
          </p:cNvPr>
          <p:cNvSpPr txBox="1"/>
          <p:nvPr/>
        </p:nvSpPr>
        <p:spPr>
          <a:xfrm>
            <a:off x="5331121" y="612843"/>
            <a:ext cx="6187736" cy="5632311"/>
          </a:xfrm>
          <a:prstGeom prst="rect">
            <a:avLst/>
          </a:prstGeom>
          <a:noFill/>
        </p:spPr>
        <p:txBody>
          <a:bodyPr wrap="square">
            <a:spAutoFit/>
          </a:bodyPr>
          <a:lstStyle/>
          <a:p>
            <a:pPr algn="l"/>
            <a:r>
              <a:rPr lang="en-US" b="1" i="0" u="sng" dirty="0">
                <a:solidFill>
                  <a:schemeClr val="tx1">
                    <a:lumMod val="75000"/>
                    <a:lumOff val="25000"/>
                  </a:schemeClr>
                </a:solidFill>
                <a:effectLst/>
                <a:latin typeface="OpenSans"/>
              </a:rPr>
              <a:t>Chamomile (</a:t>
            </a:r>
            <a:r>
              <a:rPr lang="en-US" b="1" i="0" u="sng" dirty="0" err="1">
                <a:solidFill>
                  <a:schemeClr val="tx1">
                    <a:lumMod val="75000"/>
                    <a:lumOff val="25000"/>
                  </a:schemeClr>
                </a:solidFill>
                <a:effectLst/>
                <a:latin typeface="OpenSans"/>
              </a:rPr>
              <a:t>Hamomili</a:t>
            </a:r>
            <a:r>
              <a:rPr lang="en-US" b="1" i="0" u="sng" dirty="0">
                <a:solidFill>
                  <a:schemeClr val="tx1">
                    <a:lumMod val="75000"/>
                    <a:lumOff val="25000"/>
                  </a:schemeClr>
                </a:solidFill>
                <a:effectLst/>
                <a:latin typeface="OpenSans"/>
              </a:rPr>
              <a:t>)</a:t>
            </a:r>
          </a:p>
          <a:p>
            <a:pPr algn="l"/>
            <a:r>
              <a:rPr lang="en-US" b="0" i="0" dirty="0">
                <a:solidFill>
                  <a:schemeClr val="tx1">
                    <a:lumMod val="75000"/>
                    <a:lumOff val="25000"/>
                  </a:schemeClr>
                </a:solidFill>
                <a:effectLst/>
                <a:latin typeface="OpenSans"/>
              </a:rPr>
              <a:t>A universally known herb that helps fellow plants, the animals that eat it, and us humans. </a:t>
            </a:r>
          </a:p>
          <a:p>
            <a:pPr marL="285750" indent="-285750" algn="l">
              <a:buFont typeface="Arial" panose="020B0604020202020204" pitchFamily="34" charset="0"/>
              <a:buChar char="•"/>
            </a:pPr>
            <a:r>
              <a:rPr lang="en-US" b="0" i="0" dirty="0">
                <a:solidFill>
                  <a:schemeClr val="tx1">
                    <a:lumMod val="75000"/>
                    <a:lumOff val="25000"/>
                  </a:schemeClr>
                </a:solidFill>
                <a:effectLst/>
                <a:latin typeface="OpenSans"/>
              </a:rPr>
              <a:t>The </a:t>
            </a:r>
            <a:r>
              <a:rPr lang="en-US" b="1" i="0" dirty="0">
                <a:solidFill>
                  <a:schemeClr val="tx1">
                    <a:lumMod val="75000"/>
                    <a:lumOff val="25000"/>
                  </a:schemeClr>
                </a:solidFill>
                <a:effectLst/>
                <a:latin typeface="OpenSans"/>
              </a:rPr>
              <a:t>ancient Greek </a:t>
            </a:r>
            <a:r>
              <a:rPr lang="en-US" b="0" i="0" dirty="0">
                <a:solidFill>
                  <a:schemeClr val="tx1">
                    <a:lumMod val="75000"/>
                    <a:lumOff val="25000"/>
                  </a:schemeClr>
                </a:solidFill>
                <a:effectLst/>
                <a:latin typeface="OpenSans"/>
              </a:rPr>
              <a:t>doctor </a:t>
            </a:r>
            <a:r>
              <a:rPr lang="en-US" b="1" i="0" dirty="0">
                <a:solidFill>
                  <a:schemeClr val="tx1">
                    <a:lumMod val="75000"/>
                    <a:lumOff val="25000"/>
                  </a:schemeClr>
                </a:solidFill>
                <a:effectLst/>
                <a:latin typeface="OpenSans"/>
              </a:rPr>
              <a:t>Hippocrates </a:t>
            </a:r>
            <a:r>
              <a:rPr lang="en-US" b="0" i="0" dirty="0">
                <a:solidFill>
                  <a:schemeClr val="tx1">
                    <a:lumMod val="75000"/>
                    <a:lumOff val="25000"/>
                  </a:schemeClr>
                </a:solidFill>
                <a:effectLst/>
                <a:latin typeface="OpenSans"/>
              </a:rPr>
              <a:t>was one of the first individuals to identify its healing properties. Deriving from a flower that’s often mistaken for a daisy, one way to distinguish them is by smell: Daisies are </a:t>
            </a:r>
            <a:r>
              <a:rPr lang="en-US" b="0" i="0" dirty="0" err="1">
                <a:solidFill>
                  <a:schemeClr val="tx1">
                    <a:lumMod val="75000"/>
                    <a:lumOff val="25000"/>
                  </a:schemeClr>
                </a:solidFill>
                <a:effectLst/>
                <a:latin typeface="OpenSans"/>
              </a:rPr>
              <a:t>odourless</a:t>
            </a:r>
            <a:r>
              <a:rPr lang="en-US" b="0" i="0" dirty="0">
                <a:solidFill>
                  <a:schemeClr val="tx1">
                    <a:lumMod val="75000"/>
                    <a:lumOff val="25000"/>
                  </a:schemeClr>
                </a:solidFill>
                <a:effectLst/>
                <a:latin typeface="OpenSans"/>
              </a:rPr>
              <a:t> whereas chamomile flowers have a strong smell. It is mostly known to relieve anxiety and insomnia, so it’s recommended to consume it in the evening. </a:t>
            </a:r>
          </a:p>
          <a:p>
            <a:pPr marL="285750" indent="-285750" algn="l">
              <a:buFont typeface="Wingdings" panose="05000000000000000000" pitchFamily="2" charset="2"/>
              <a:buChar char="§"/>
            </a:pPr>
            <a:r>
              <a:rPr lang="en-US" b="0" i="0" dirty="0">
                <a:solidFill>
                  <a:schemeClr val="tx1">
                    <a:lumMod val="75000"/>
                    <a:lumOff val="25000"/>
                  </a:schemeClr>
                </a:solidFill>
                <a:effectLst/>
                <a:latin typeface="OpenSans"/>
              </a:rPr>
              <a:t>It can also help with a cold, flu, nerves, dyspepsia, migraine, neuralgia, dizziness, stomach aches, rheumatism, stress, menstrual pain, urinary infection, ulcerations and pains in the intestines. </a:t>
            </a:r>
          </a:p>
          <a:p>
            <a:pPr marL="285750" indent="-285750" algn="l">
              <a:buFont typeface="Wingdings" panose="05000000000000000000" pitchFamily="2" charset="2"/>
              <a:buChar char="§"/>
            </a:pPr>
            <a:r>
              <a:rPr lang="en-US" b="1" u="sng" dirty="0">
                <a:solidFill>
                  <a:schemeClr val="tx1">
                    <a:lumMod val="75000"/>
                    <a:lumOff val="25000"/>
                  </a:schemeClr>
                </a:solidFill>
                <a:latin typeface="OpenSans"/>
              </a:rPr>
              <a:t>Grandma's Tip: </a:t>
            </a:r>
            <a:r>
              <a:rPr lang="en-US" b="0" i="0" dirty="0">
                <a:solidFill>
                  <a:schemeClr val="tx1">
                    <a:lumMod val="75000"/>
                    <a:lumOff val="25000"/>
                  </a:schemeClr>
                </a:solidFill>
                <a:effectLst/>
                <a:latin typeface="OpenSans"/>
              </a:rPr>
              <a:t>For baggy eyes or dark circles, you can place bags of chamomile on your closed eyelids to soothe the puffiness.</a:t>
            </a:r>
          </a:p>
          <a:p>
            <a:pPr marL="285750" indent="-285750" algn="l">
              <a:buFont typeface="Wingdings" panose="05000000000000000000" pitchFamily="2" charset="2"/>
              <a:buChar char="§"/>
            </a:pPr>
            <a:r>
              <a:rPr lang="en-US" b="1" u="sng" dirty="0">
                <a:solidFill>
                  <a:schemeClr val="tx1">
                    <a:lumMod val="75000"/>
                    <a:lumOff val="25000"/>
                  </a:schemeClr>
                </a:solidFill>
                <a:latin typeface="OpenSans"/>
              </a:rPr>
              <a:t>Grandma’s Tip: </a:t>
            </a:r>
            <a:r>
              <a:rPr lang="en-US" dirty="0">
                <a:solidFill>
                  <a:schemeClr val="tx1">
                    <a:lumMod val="75000"/>
                    <a:lumOff val="25000"/>
                  </a:schemeClr>
                </a:solidFill>
                <a:latin typeface="OpenSans"/>
              </a:rPr>
              <a:t>You can also place in a small towel</a:t>
            </a:r>
            <a:r>
              <a:rPr lang="el-GR" dirty="0">
                <a:solidFill>
                  <a:schemeClr val="tx1">
                    <a:lumMod val="75000"/>
                    <a:lumOff val="25000"/>
                  </a:schemeClr>
                </a:solidFill>
                <a:latin typeface="OpenSans"/>
              </a:rPr>
              <a:t> </a:t>
            </a:r>
            <a:r>
              <a:rPr lang="en-US" dirty="0">
                <a:solidFill>
                  <a:schemeClr val="tx1">
                    <a:lumMod val="75000"/>
                    <a:lumOff val="25000"/>
                  </a:schemeClr>
                </a:solidFill>
                <a:latin typeface="OpenSans"/>
              </a:rPr>
              <a:t>chamomile extract and </a:t>
            </a:r>
            <a:r>
              <a:rPr lang="en-US" b="0" i="0" dirty="0">
                <a:solidFill>
                  <a:schemeClr val="tx1">
                    <a:lumMod val="75000"/>
                    <a:lumOff val="25000"/>
                  </a:schemeClr>
                </a:solidFill>
                <a:effectLst/>
                <a:latin typeface="OpenSans"/>
              </a:rPr>
              <a:t>use it to treat skin disorders, sunburns, and reduces allergy symptoms.</a:t>
            </a:r>
            <a:endParaRPr lang="en-US" dirty="0">
              <a:solidFill>
                <a:schemeClr val="tx1">
                  <a:lumMod val="75000"/>
                  <a:lumOff val="25000"/>
                </a:schemeClr>
              </a:solidFill>
              <a:latin typeface="OpenSans"/>
            </a:endParaRPr>
          </a:p>
        </p:txBody>
      </p:sp>
      <p:pic>
        <p:nvPicPr>
          <p:cNvPr id="1026" name="Picture 2">
            <a:extLst>
              <a:ext uri="{FF2B5EF4-FFF2-40B4-BE49-F238E27FC236}">
                <a16:creationId xmlns:a16="http://schemas.microsoft.com/office/drawing/2014/main" id="{96AD7246-B54E-46E3-9C29-9C3801DCAA16}"/>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30861" r="30861"/>
          <a:stretch>
            <a:fillRect/>
          </a:stretch>
        </p:blipFill>
        <p:spPr bwMode="auto">
          <a:xfrm>
            <a:off x="739806" y="191001"/>
            <a:ext cx="3984859" cy="6475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929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6" name="Date Placeholder 35">
            <a:extLst>
              <a:ext uri="{FF2B5EF4-FFF2-40B4-BE49-F238E27FC236}">
                <a16:creationId xmlns:a16="http://schemas.microsoft.com/office/drawing/2014/main" id="{8D56EBED-E2E8-4532-9D58-AEA4BF592BE1}"/>
              </a:ext>
            </a:extLst>
          </p:cNvPr>
          <p:cNvSpPr>
            <a:spLocks noGrp="1"/>
          </p:cNvSpPr>
          <p:nvPr>
            <p:ph type="dt" sz="half" idx="2"/>
          </p:nvPr>
        </p:nvSpPr>
        <p:spPr/>
        <p:txBody>
          <a:bodyPr/>
          <a:lstStyle/>
          <a:p>
            <a:fld id="{E2EFFCE6-B714-4312-995E-9A4A689D43F0}" type="datetime1">
              <a:rPr lang="en-US" smtClean="0"/>
              <a:t>8/6/2022</a:t>
            </a:fld>
            <a:endParaRPr lang="en-US" dirty="0"/>
          </a:p>
        </p:txBody>
      </p:sp>
      <p:sp>
        <p:nvSpPr>
          <p:cNvPr id="37" name="Slide Number Placeholder 36">
            <a:extLst>
              <a:ext uri="{FF2B5EF4-FFF2-40B4-BE49-F238E27FC236}">
                <a16:creationId xmlns:a16="http://schemas.microsoft.com/office/drawing/2014/main" id="{2448455D-834D-4F56-90F8-4F239B5CA790}"/>
              </a:ext>
            </a:extLst>
          </p:cNvPr>
          <p:cNvSpPr>
            <a:spLocks noGrp="1"/>
          </p:cNvSpPr>
          <p:nvPr>
            <p:ph type="sldNum" sz="quarter" idx="4"/>
          </p:nvPr>
        </p:nvSpPr>
        <p:spPr/>
        <p:txBody>
          <a:bodyPr/>
          <a:lstStyle/>
          <a:p>
            <a:fld id="{294A09A9-5501-47C1-A89A-A340965A2BE2}" type="slidenum">
              <a:rPr lang="en-US" smtClean="0"/>
              <a:pPr/>
              <a:t>9</a:t>
            </a:fld>
            <a:endParaRPr lang="en-US" dirty="0"/>
          </a:p>
        </p:txBody>
      </p:sp>
      <p:pic>
        <p:nvPicPr>
          <p:cNvPr id="1026" name="Picture 2" descr="Respect Party - презентация онлай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068" y="157062"/>
            <a:ext cx="7487150" cy="56080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BB3A48F-6C9B-4B6F-9063-4E2B2F6CF465}"/>
              </a:ext>
            </a:extLst>
          </p:cNvPr>
          <p:cNvSpPr>
            <a:spLocks noGrp="1"/>
          </p:cNvSpPr>
          <p:nvPr>
            <p:ph type="title"/>
          </p:nvPr>
        </p:nvSpPr>
        <p:spPr>
          <a:xfrm>
            <a:off x="6855546" y="5299953"/>
            <a:ext cx="10156826" cy="1369591"/>
          </a:xfrm>
        </p:spPr>
        <p:txBody>
          <a:bodyPr/>
          <a:lstStyle/>
          <a:p>
            <a:r>
              <a:rPr lang="en-US" dirty="0"/>
              <a:t>Andria </a:t>
            </a:r>
            <a:r>
              <a:rPr lang="en-US" dirty="0" err="1"/>
              <a:t>Kouta</a:t>
            </a:r>
            <a:r>
              <a:rPr lang="en-US" dirty="0"/>
              <a:t> </a:t>
            </a:r>
            <a:br>
              <a:rPr lang="en-US" dirty="0"/>
            </a:br>
            <a:r>
              <a:rPr lang="en-US" dirty="0"/>
              <a:t>Class:G’8</a:t>
            </a:r>
          </a:p>
        </p:txBody>
      </p:sp>
    </p:spTree>
    <p:extLst>
      <p:ext uri="{BB962C8B-B14F-4D97-AF65-F5344CB8AC3E}">
        <p14:creationId xmlns:p14="http://schemas.microsoft.com/office/powerpoint/2010/main" val="445070695"/>
      </p:ext>
    </p:extLst>
  </p:cSld>
  <p:clrMapOvr>
    <a:masterClrMapping/>
  </p:clrMapOvr>
</p:sld>
</file>

<file path=ppt/theme/theme1.xml><?xml version="1.0" encoding="utf-8"?>
<a:theme xmlns:a="http://schemas.openxmlformats.org/drawingml/2006/main" name="Office Theme">
  <a:themeElements>
    <a:clrScheme name="Minimalist Presentation">
      <a:dk1>
        <a:sysClr val="windowText" lastClr="000000"/>
      </a:dk1>
      <a:lt1>
        <a:sysClr val="window" lastClr="FFFFFF"/>
      </a:lt1>
      <a:dk2>
        <a:srgbClr val="ABABAB"/>
      </a:dk2>
      <a:lt2>
        <a:srgbClr val="F2F1EE"/>
      </a:lt2>
      <a:accent1>
        <a:srgbClr val="D8D2CD"/>
      </a:accent1>
      <a:accent2>
        <a:srgbClr val="C0C9C2"/>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Biome Light"/>
        <a:ea typeface=""/>
        <a:cs typeface=""/>
      </a:majorFont>
      <a:minorFont>
        <a:latin typeface="Biom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color presentation_Win32_LW_v2.potx" id="{B7F4C684-7BE5-4BD8-BEBE-7F207A45F474}" vid="{9091DE1E-F617-4C59-950B-F96736B889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53A10211-FBDE-44DA-8AD6-29E596B2975F}">
  <ds:schemaRefs>
    <ds:schemaRef ds:uri="http://schemas.microsoft.com/sharepoint/v3/contenttype/forms"/>
  </ds:schemaRefs>
</ds:datastoreItem>
</file>

<file path=customXml/itemProps2.xml><?xml version="1.0" encoding="utf-8"?>
<ds:datastoreItem xmlns:ds="http://schemas.openxmlformats.org/officeDocument/2006/customXml" ds:itemID="{6A1B7BBB-8F46-4BA8-85EC-2ECC1D2E32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976319-4513-485C-AD3A-E56C39927A38}">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{722C16B2-6BD4-4B9E-A049-BD3375B1B38A}tf16411245_win32</Template>
  <TotalTime>323</TotalTime>
  <Words>925</Words>
  <Application>Microsoft Office PowerPoint</Application>
  <PresentationFormat>Widescreen</PresentationFormat>
  <Paragraphs>56</Paragraphs>
  <Slides>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Biome Light</vt:lpstr>
      <vt:lpstr>Calibri</vt:lpstr>
      <vt:lpstr>Open Sans</vt:lpstr>
      <vt:lpstr>OpenSans</vt:lpstr>
      <vt:lpstr>pt sans</vt:lpstr>
      <vt:lpstr>Wingdings</vt:lpstr>
      <vt:lpstr>Office Theme</vt:lpstr>
      <vt:lpstr>HERBS OF CYPRUS</vt:lpstr>
      <vt:lpstr>Introduction</vt:lpstr>
      <vt:lpstr>Mint  (Diosmos) Cypriots love mint! It is perhaps the most common herb used in a wide variety of applications both in local cuisine and for healing. Mint will make an appearance in at least one of your dishes at any local restaurant on the island.  It is typically found as an added flavour to any ‘tzatziki’ made in Cyprus, or a few leaves could be discovered tucked away in a packaged halloumi cheese for added flavour. Dried mint is also a favourite addition to halloumotes bread with halloumi cheese in it, or mince-meat for koupepia (stuffed grape leaves) or keftedes (Cypriot meatballs). </vt:lpstr>
      <vt:lpstr>PowerPoint Presentation</vt:lpstr>
      <vt:lpstr>NETTLE (TSOUKNITHA)</vt:lpstr>
      <vt:lpstr>Grandmum’s tips:</vt:lpstr>
      <vt:lpstr>OREGANO (RIGANI) </vt:lpstr>
      <vt:lpstr>PowerPoint Presentation</vt:lpstr>
      <vt:lpstr>Andria Kouta  Class:G’8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HERBS OF CYPRUS</dc:title>
  <dc:creator>omerou.m@outlook.com</dc:creator>
  <cp:lastModifiedBy>omerou.m@outlook.com</cp:lastModifiedBy>
  <cp:revision>9</cp:revision>
  <dcterms:created xsi:type="dcterms:W3CDTF">2021-12-08T07:55:09Z</dcterms:created>
  <dcterms:modified xsi:type="dcterms:W3CDTF">2022-08-06T17:17:08Z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