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D60264-5C79-4005-A0D1-21AC16CD5383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49EE1D-E466-4E95-83BD-32C7C9EFEBB4}" type="datetimeFigureOut">
              <a:rPr lang="it-IT" smtClean="0"/>
              <a:t>15/09/2017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905000"/>
            <a:ext cx="8208912" cy="2593975"/>
          </a:xfrm>
        </p:spPr>
        <p:txBody>
          <a:bodyPr/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GAME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ITALY MADE AND PLAYED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6319976" cy="769640"/>
          </a:xfrm>
        </p:spPr>
        <p:txBody>
          <a:bodyPr>
            <a:normAutofit fontScale="85000" lnSpcReduction="10000"/>
          </a:bodyPr>
          <a:lstStyle/>
          <a:p>
            <a:r>
              <a:rPr lang="it-IT" sz="2100" dirty="0" smtClean="0">
                <a:latin typeface="Arial" pitchFamily="34" charset="0"/>
                <a:cs typeface="Arial" pitchFamily="34" charset="0"/>
              </a:rPr>
              <a:t>ERASMUS+ «CAN YOU TELLME THE WAY TO…? DISCOVERING OUR EUROPEAN HERITAGE ON FOOT</a:t>
            </a:r>
            <a:r>
              <a:rPr lang="it-IT" dirty="0" smtClean="0"/>
              <a:t>».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5" y="2132856"/>
            <a:ext cx="1460210" cy="153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7764"/>
            <a:ext cx="1921666" cy="15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47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HISTORY HUNTERS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506457" cy="480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9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Findings from our research transformed into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quiz cards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63284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81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>
                <a:latin typeface="Arial" pitchFamily="34" charset="0"/>
                <a:cs typeface="Arial" pitchFamily="34" charset="0"/>
              </a:rPr>
              <a:t>Questions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on the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region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roads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3568" y="1632384"/>
            <a:ext cx="3529042" cy="444268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9846"/>
            <a:ext cx="3601050" cy="43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632384"/>
            <a:ext cx="3744416" cy="43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5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7560840" cy="59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25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game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put to the test!!!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3" y="1556792"/>
            <a:ext cx="7534009" cy="48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70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latin typeface="Arial" pitchFamily="34" charset="0"/>
                <a:cs typeface="Arial" pitchFamily="34" charset="0"/>
              </a:rPr>
              <a:t>AIMS ACHIEVED!!!</a:t>
            </a:r>
            <a:endParaRPr lang="it-IT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At </a:t>
            </a:r>
            <a:r>
              <a:rPr lang="it-IT" sz="2800" dirty="0" err="1" smtClean="0"/>
              <a:t>our</a:t>
            </a:r>
            <a:r>
              <a:rPr lang="it-IT" sz="2800" dirty="0" smtClean="0"/>
              <a:t>  LTT meeting in </a:t>
            </a:r>
            <a:r>
              <a:rPr lang="it-IT" sz="2800" dirty="0" err="1" smtClean="0"/>
              <a:t>Croatia</a:t>
            </a:r>
            <a:r>
              <a:rPr lang="it-IT" sz="2800" dirty="0" smtClean="0"/>
              <a:t>, </a:t>
            </a:r>
            <a:r>
              <a:rPr lang="it-IT" sz="2800" dirty="0" err="1" smtClean="0"/>
              <a:t>our</a:t>
            </a:r>
            <a:r>
              <a:rPr lang="it-IT" sz="2800" dirty="0" smtClean="0"/>
              <a:t> </a:t>
            </a:r>
            <a:r>
              <a:rPr lang="it-IT" sz="2800" dirty="0" smtClean="0"/>
              <a:t>game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tested</a:t>
            </a:r>
            <a:r>
              <a:rPr lang="it-IT" sz="2800" dirty="0" smtClean="0"/>
              <a:t> </a:t>
            </a:r>
            <a:r>
              <a:rPr lang="it-IT" sz="2800" dirty="0" smtClean="0"/>
              <a:t>on the </a:t>
            </a:r>
            <a:r>
              <a:rPr lang="it-IT" sz="2800" dirty="0" err="1" smtClean="0"/>
              <a:t>pupils</a:t>
            </a:r>
            <a:r>
              <a:rPr lang="it-IT" sz="2800" dirty="0" smtClean="0"/>
              <a:t> </a:t>
            </a:r>
            <a:r>
              <a:rPr lang="it-IT" sz="2800" dirty="0" err="1" smtClean="0"/>
              <a:t>present</a:t>
            </a:r>
            <a:r>
              <a:rPr lang="it-IT" sz="2800" dirty="0" smtClean="0"/>
              <a:t> from </a:t>
            </a:r>
            <a:r>
              <a:rPr lang="it-IT" sz="2800" dirty="0" err="1" smtClean="0"/>
              <a:t>nine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countries</a:t>
            </a:r>
            <a:r>
              <a:rPr lang="it-IT" sz="2800" dirty="0" smtClean="0"/>
              <a:t>, </a:t>
            </a:r>
            <a:r>
              <a:rPr lang="it-IT" sz="2800" dirty="0" err="1" smtClean="0"/>
              <a:t>who</a:t>
            </a:r>
            <a:r>
              <a:rPr lang="it-IT" sz="2800" dirty="0" smtClean="0"/>
              <a:t> </a:t>
            </a:r>
            <a:r>
              <a:rPr lang="it-IT" sz="2800" dirty="0" err="1" smtClean="0"/>
              <a:t>were</a:t>
            </a:r>
            <a:r>
              <a:rPr lang="it-IT" sz="2800" dirty="0" smtClean="0"/>
              <a:t> </a:t>
            </a:r>
            <a:r>
              <a:rPr lang="it-IT" sz="2800" dirty="0" err="1" smtClean="0"/>
              <a:t>divided</a:t>
            </a:r>
            <a:r>
              <a:rPr lang="it-IT" sz="2800" dirty="0" smtClean="0"/>
              <a:t> </a:t>
            </a:r>
            <a:r>
              <a:rPr lang="it-IT" sz="2800" dirty="0" err="1" smtClean="0"/>
              <a:t>into</a:t>
            </a:r>
            <a:r>
              <a:rPr lang="it-IT" sz="2800" dirty="0" smtClean="0"/>
              <a:t> </a:t>
            </a:r>
            <a:r>
              <a:rPr lang="it-IT" sz="2800" dirty="0" err="1" smtClean="0"/>
              <a:t>mixed</a:t>
            </a:r>
            <a:r>
              <a:rPr lang="it-IT" sz="2800" dirty="0" smtClean="0"/>
              <a:t>, </a:t>
            </a:r>
            <a:r>
              <a:rPr lang="it-IT" sz="2800" dirty="0" err="1" smtClean="0"/>
              <a:t>international</a:t>
            </a:r>
            <a:r>
              <a:rPr lang="it-IT" sz="2800" dirty="0" smtClean="0"/>
              <a:t> teams.</a:t>
            </a:r>
          </a:p>
          <a:p>
            <a:r>
              <a:rPr lang="it-IT" sz="2800" dirty="0" smtClean="0"/>
              <a:t>The </a:t>
            </a:r>
            <a:r>
              <a:rPr lang="it-IT" sz="2800" dirty="0" err="1" smtClean="0"/>
              <a:t>results</a:t>
            </a:r>
            <a:r>
              <a:rPr lang="it-IT" sz="2800" dirty="0" smtClean="0"/>
              <a:t> </a:t>
            </a:r>
            <a:r>
              <a:rPr lang="it-IT" sz="2800" dirty="0" err="1" smtClean="0"/>
              <a:t>were</a:t>
            </a:r>
            <a:r>
              <a:rPr lang="it-IT" sz="2800" dirty="0" smtClean="0"/>
              <a:t> </a:t>
            </a:r>
            <a:r>
              <a:rPr lang="it-IT" sz="2800" dirty="0" err="1" smtClean="0"/>
              <a:t>extremely</a:t>
            </a:r>
            <a:r>
              <a:rPr lang="it-IT" sz="2800" dirty="0" smtClean="0"/>
              <a:t> positive!</a:t>
            </a:r>
          </a:p>
          <a:p>
            <a:r>
              <a:rPr lang="it-IT" sz="2800" dirty="0" smtClean="0"/>
              <a:t>Language </a:t>
            </a:r>
            <a:r>
              <a:rPr lang="it-IT" sz="2800" dirty="0" err="1" smtClean="0"/>
              <a:t>barriers</a:t>
            </a:r>
            <a:r>
              <a:rPr lang="it-IT" sz="2800" dirty="0" smtClean="0"/>
              <a:t> </a:t>
            </a:r>
            <a:r>
              <a:rPr lang="it-IT" sz="2800" dirty="0" err="1" smtClean="0"/>
              <a:t>were</a:t>
            </a:r>
            <a:r>
              <a:rPr lang="it-IT" sz="2800" dirty="0" smtClean="0"/>
              <a:t> </a:t>
            </a:r>
            <a:r>
              <a:rPr lang="it-IT" sz="2800" dirty="0" err="1" smtClean="0"/>
              <a:t>broken</a:t>
            </a:r>
            <a:r>
              <a:rPr lang="it-IT" sz="2800" dirty="0" smtClean="0"/>
              <a:t>, </a:t>
            </a:r>
            <a:r>
              <a:rPr lang="it-IT" sz="2800" dirty="0" err="1" smtClean="0"/>
              <a:t>lots</a:t>
            </a:r>
            <a:r>
              <a:rPr lang="it-IT" sz="2800" dirty="0" smtClean="0"/>
              <a:t> of Aosta Valley  culture and </a:t>
            </a:r>
            <a:r>
              <a:rPr lang="it-IT" sz="2800" dirty="0" err="1" smtClean="0"/>
              <a:t>history</a:t>
            </a:r>
            <a:r>
              <a:rPr lang="it-IT" sz="2800" dirty="0" smtClean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shared</a:t>
            </a:r>
            <a:r>
              <a:rPr lang="it-IT" sz="2800" dirty="0" smtClean="0"/>
              <a:t> and, </a:t>
            </a:r>
            <a:r>
              <a:rPr lang="it-IT" sz="2800" dirty="0" err="1" smtClean="0"/>
              <a:t>above</a:t>
            </a:r>
            <a:r>
              <a:rPr lang="it-IT" sz="2800" dirty="0" smtClean="0"/>
              <a:t> </a:t>
            </a:r>
            <a:r>
              <a:rPr lang="it-IT" sz="2800" dirty="0" err="1" smtClean="0"/>
              <a:t>all</a:t>
            </a:r>
            <a:r>
              <a:rPr lang="it-IT" sz="2800" dirty="0" smtClean="0"/>
              <a:t>, </a:t>
            </a:r>
            <a:r>
              <a:rPr lang="it-IT" sz="2800" dirty="0" err="1" smtClean="0"/>
              <a:t>there</a:t>
            </a:r>
            <a:r>
              <a:rPr lang="it-IT" sz="2800" dirty="0" smtClean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heaps</a:t>
            </a:r>
            <a:r>
              <a:rPr lang="it-IT" sz="2800" smtClean="0"/>
              <a:t> of </a:t>
            </a:r>
            <a:r>
              <a:rPr lang="it-IT" sz="2800" dirty="0" err="1" smtClean="0"/>
              <a:t>fun</a:t>
            </a:r>
            <a:r>
              <a:rPr lang="it-IT" sz="2800" dirty="0" smtClean="0"/>
              <a:t> and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laughs</a:t>
            </a:r>
            <a:r>
              <a:rPr lang="it-IT" sz="2800" dirty="0" smtClean="0"/>
              <a:t>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9105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</TotalTime>
  <Words>116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Adiacente</vt:lpstr>
      <vt:lpstr>THE GAME ITALY MADE AND PLAYED</vt:lpstr>
      <vt:lpstr>HISTORY HUNTERS </vt:lpstr>
      <vt:lpstr>Findings from our research transformed into quiz cards</vt:lpstr>
      <vt:lpstr>Questions on the history of our region and roads</vt:lpstr>
      <vt:lpstr>.</vt:lpstr>
      <vt:lpstr>Our game put to the test!!!</vt:lpstr>
      <vt:lpstr>AIMS ACHIEVED!!!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games</dc:title>
  <dc:creator>Rosie</dc:creator>
  <cp:lastModifiedBy>Rosie</cp:lastModifiedBy>
  <cp:revision>10</cp:revision>
  <dcterms:created xsi:type="dcterms:W3CDTF">2017-09-15T11:25:35Z</dcterms:created>
  <dcterms:modified xsi:type="dcterms:W3CDTF">2017-09-15T12:56:46Z</dcterms:modified>
</cp:coreProperties>
</file>