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EA37-9E0F-43BC-8F7E-7952B67B1904}" type="datetimeFigureOut">
              <a:rPr lang="it-IT" smtClean="0"/>
              <a:t>17/09/2017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CD64-6CA1-4C7B-8068-9CAFFDE7EB18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EA37-9E0F-43BC-8F7E-7952B67B1904}" type="datetimeFigureOut">
              <a:rPr lang="it-IT" smtClean="0"/>
              <a:t>17/09/2017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CD64-6CA1-4C7B-8068-9CAFFDE7EB1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EA37-9E0F-43BC-8F7E-7952B67B1904}" type="datetimeFigureOut">
              <a:rPr lang="it-IT" smtClean="0"/>
              <a:t>17/09/2017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CD64-6CA1-4C7B-8068-9CAFFDE7EB1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EA37-9E0F-43BC-8F7E-7952B67B1904}" type="datetimeFigureOut">
              <a:rPr lang="it-IT" smtClean="0"/>
              <a:t>17/09/2017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CD64-6CA1-4C7B-8068-9CAFFDE7EB1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EA37-9E0F-43BC-8F7E-7952B67B1904}" type="datetimeFigureOut">
              <a:rPr lang="it-IT" smtClean="0"/>
              <a:t>17/09/2017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CD64-6CA1-4C7B-8068-9CAFFDE7EB18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EA37-9E0F-43BC-8F7E-7952B67B1904}" type="datetimeFigureOut">
              <a:rPr lang="it-IT" smtClean="0"/>
              <a:t>17/09/2017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CD64-6CA1-4C7B-8068-9CAFFDE7EB1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EA37-9E0F-43BC-8F7E-7952B67B1904}" type="datetimeFigureOut">
              <a:rPr lang="it-IT" smtClean="0"/>
              <a:t>17/09/2017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CD64-6CA1-4C7B-8068-9CAFFDE7EB18}" type="slidenum">
              <a:rPr lang="it-IT" smtClean="0"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EA37-9E0F-43BC-8F7E-7952B67B1904}" type="datetimeFigureOut">
              <a:rPr lang="it-IT" smtClean="0"/>
              <a:t>17/09/2017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CD64-6CA1-4C7B-8068-9CAFFDE7EB1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EA37-9E0F-43BC-8F7E-7952B67B1904}" type="datetimeFigureOut">
              <a:rPr lang="it-IT" smtClean="0"/>
              <a:t>17/09/2017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CD64-6CA1-4C7B-8068-9CAFFDE7EB1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EA37-9E0F-43BC-8F7E-7952B67B1904}" type="datetimeFigureOut">
              <a:rPr lang="it-IT" smtClean="0"/>
              <a:t>17/09/2017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CD64-6CA1-4C7B-8068-9CAFFDE7EB18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EA37-9E0F-43BC-8F7E-7952B67B1904}" type="datetimeFigureOut">
              <a:rPr lang="it-IT" smtClean="0"/>
              <a:t>17/09/2017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CD64-6CA1-4C7B-8068-9CAFFDE7EB1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8021EA37-9E0F-43BC-8F7E-7952B67B1904}" type="datetimeFigureOut">
              <a:rPr lang="it-IT" smtClean="0"/>
              <a:t>17/09/2017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E85CD64-6CA1-4C7B-8068-9CAFFDE7EB18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enelope.uchicago.edu/Thayer/e/roman/texts/suetonius/12caesars/augustus*.html" TargetMode="External"/><Relationship Id="rId7" Type="http://schemas.openxmlformats.org/officeDocument/2006/relationships/hyperlink" Target="http://www.academia.edu/2474246/Archbishop_Sigerics_Pilgrimage_to_Rome_in_990" TargetMode="External"/><Relationship Id="rId2" Type="http://schemas.openxmlformats.org/officeDocument/2006/relationships/hyperlink" Target="http://penelope.uchicago.edu/Thayer/E/Roman/Texts/Strabo/4F*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oriavda.it/ottocento.html" TargetMode="External"/><Relationship Id="rId5" Type="http://schemas.openxmlformats.org/officeDocument/2006/relationships/hyperlink" Target="http://www.caisem.org/pdf/csc_2014/aliprandi_napoleone.pdf" TargetMode="External"/><Relationship Id="rId4" Type="http://schemas.openxmlformats.org/officeDocument/2006/relationships/hyperlink" Target="http://www.lovevda.it/it/banca-dati/10/memorie-storiche/saint-rhemy-enbosses/il-passaggio-di-napoleone/273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Teaching</a:t>
            </a:r>
            <a:r>
              <a:rPr lang="it-IT" dirty="0" smtClean="0"/>
              <a:t> </a:t>
            </a:r>
            <a:r>
              <a:rPr lang="it-IT" dirty="0" err="1" smtClean="0"/>
              <a:t>module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011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98432" cy="1600200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p</a:t>
            </a:r>
            <a:r>
              <a:rPr lang="it-IT" dirty="0" err="1" smtClean="0"/>
              <a:t>eer</a:t>
            </a:r>
            <a:r>
              <a:rPr lang="it-IT" dirty="0" smtClean="0"/>
              <a:t> </a:t>
            </a:r>
            <a:r>
              <a:rPr lang="it-IT" dirty="0" err="1" smtClean="0"/>
              <a:t>learning</a:t>
            </a:r>
            <a:r>
              <a:rPr lang="it-IT" dirty="0" smtClean="0"/>
              <a:t>, </a:t>
            </a:r>
            <a:r>
              <a:rPr lang="it-IT" dirty="0" err="1" smtClean="0"/>
              <a:t>peer</a:t>
            </a:r>
            <a:r>
              <a:rPr lang="it-IT" dirty="0" smtClean="0"/>
              <a:t> </a:t>
            </a:r>
            <a:r>
              <a:rPr lang="it-IT" dirty="0" err="1" smtClean="0"/>
              <a:t>teaching</a:t>
            </a:r>
            <a:r>
              <a:rPr lang="it-IT" dirty="0" smtClean="0"/>
              <a:t>, </a:t>
            </a:r>
            <a:r>
              <a:rPr lang="it-IT" dirty="0" err="1" smtClean="0"/>
              <a:t>peer</a:t>
            </a:r>
            <a:r>
              <a:rPr lang="it-IT" dirty="0" smtClean="0"/>
              <a:t> </a:t>
            </a:r>
            <a:r>
              <a:rPr lang="it-IT" dirty="0" err="1" smtClean="0"/>
              <a:t>assessment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33377"/>
            <a:ext cx="450969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3"/>
            <a:ext cx="4283968" cy="317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765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evaluate</a:t>
            </a:r>
            <a:endParaRPr lang="it-I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764704"/>
            <a:ext cx="288118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egnaposto contenuto 7"/>
          <p:cNvSpPr>
            <a:spLocks noGrp="1"/>
          </p:cNvSpPr>
          <p:nvPr>
            <p:ph sz="half" idx="2"/>
          </p:nvPr>
        </p:nvSpPr>
        <p:spPr>
          <a:xfrm>
            <a:off x="4283968" y="548680"/>
            <a:ext cx="4536504" cy="5483696"/>
          </a:xfrm>
        </p:spPr>
        <p:txBody>
          <a:bodyPr>
            <a:normAutofit fontScale="92500" lnSpcReduction="20000"/>
          </a:bodyPr>
          <a:lstStyle/>
          <a:p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endParaRPr lang="it-IT" dirty="0">
              <a:latin typeface="Arial" pitchFamily="34" charset="0"/>
              <a:cs typeface="Arial" pitchFamily="34" charset="0"/>
            </a:endParaRPr>
          </a:p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Pupils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succeeded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reading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translating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summarising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transforming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documents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acquired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understanding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of the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changing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commercial,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religious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military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importance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of the Great St. Bernard Pass in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its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multi-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millennial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history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and of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historic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figures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who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crossed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it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endParaRPr lang="it-IT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097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evaluate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55576" y="692696"/>
            <a:ext cx="3657600" cy="37673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Pupils achieved the technical and organizational skills necessary to produce a short film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Pre-production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Pupils were able to:</a:t>
            </a: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-plan and get </a:t>
            </a:r>
            <a:r>
              <a:rPr lang="en-US" dirty="0">
                <a:latin typeface="Arial" pitchFamily="34" charset="0"/>
                <a:cs typeface="Arial" pitchFamily="34" charset="0"/>
              </a:rPr>
              <a:t>ready to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film</a:t>
            </a:r>
          </a:p>
          <a:p>
            <a:pPr marL="0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identify the idea</a:t>
            </a: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-write </a:t>
            </a:r>
            <a:r>
              <a:rPr lang="en-US" dirty="0">
                <a:latin typeface="Arial" pitchFamily="34" charset="0"/>
                <a:cs typeface="Arial" pitchFamily="34" charset="0"/>
              </a:rPr>
              <a:t>a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script</a:t>
            </a: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-make storyboards </a:t>
            </a: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-choose actors, costumes, locations.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3657600" cy="440357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Production</a:t>
            </a:r>
            <a:r>
              <a:rPr lang="en-US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Pupils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were able to:</a:t>
            </a: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-control framing, light, focus and sound with their cameras</a:t>
            </a: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-use different shots for different functions</a:t>
            </a: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-collaborate as a working group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Post-production</a:t>
            </a: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Pupils were able to:</a:t>
            </a: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-edit material, using cuts, fade ins/outs, dissolves</a:t>
            </a: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-add music, credits and subtitles</a:t>
            </a: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 distribute finished product on social media</a:t>
            </a:r>
          </a:p>
        </p:txBody>
      </p:sp>
    </p:spTree>
    <p:extLst>
      <p:ext uri="{BB962C8B-B14F-4D97-AF65-F5344CB8AC3E}">
        <p14:creationId xmlns:p14="http://schemas.microsoft.com/office/powerpoint/2010/main" val="2271259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 </a:t>
            </a:r>
            <a:r>
              <a:rPr lang="it-IT" dirty="0" err="1" smtClean="0"/>
              <a:t>day</a:t>
            </a:r>
            <a:r>
              <a:rPr lang="it-IT" dirty="0" smtClean="0"/>
              <a:t> in the life of…..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??????????????????????????????????????????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10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Step</a:t>
            </a:r>
            <a:r>
              <a:rPr lang="it-IT" dirty="0" smtClean="0"/>
              <a:t> by </a:t>
            </a:r>
            <a:r>
              <a:rPr lang="it-IT" dirty="0" err="1" smtClean="0"/>
              <a:t>step</a:t>
            </a:r>
            <a:r>
              <a:rPr lang="it-IT" dirty="0" smtClean="0"/>
              <a:t> </a:t>
            </a:r>
            <a:r>
              <a:rPr lang="it-IT" dirty="0" err="1" smtClean="0"/>
              <a:t>methodology</a:t>
            </a:r>
            <a:endParaRPr lang="it-IT" dirty="0"/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ELICIT</a:t>
            </a:r>
          </a:p>
          <a:p>
            <a:r>
              <a:rPr lang="it-IT" b="1" dirty="0" smtClean="0"/>
              <a:t>EXPLORE</a:t>
            </a:r>
          </a:p>
          <a:p>
            <a:r>
              <a:rPr lang="it-IT" b="1" dirty="0" smtClean="0"/>
              <a:t>EXPLAIN</a:t>
            </a:r>
          </a:p>
          <a:p>
            <a:r>
              <a:rPr lang="it-IT" b="1" dirty="0" smtClean="0"/>
              <a:t>ELABORATE</a:t>
            </a:r>
          </a:p>
          <a:p>
            <a:r>
              <a:rPr lang="it-IT" b="1" dirty="0" smtClean="0"/>
              <a:t>EXTEND</a:t>
            </a:r>
          </a:p>
          <a:p>
            <a:r>
              <a:rPr lang="it-IT" b="1" dirty="0" smtClean="0"/>
              <a:t>EVALUATE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56440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People </a:t>
            </a:r>
            <a:r>
              <a:rPr lang="it-IT" dirty="0" err="1" smtClean="0"/>
              <a:t>who</a:t>
            </a:r>
            <a:r>
              <a:rPr lang="it-IT" dirty="0" smtClean="0"/>
              <a:t> </a:t>
            </a:r>
            <a:r>
              <a:rPr lang="it-IT" dirty="0" err="1" smtClean="0"/>
              <a:t>crossed</a:t>
            </a:r>
            <a:r>
              <a:rPr lang="it-IT" dirty="0" smtClean="0"/>
              <a:t> the Great Saint Bernard Pass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46" y="620688"/>
            <a:ext cx="374564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20688"/>
            <a:ext cx="348178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52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elicit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Which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noteworthy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historic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figures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crossed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the Pass?</a:t>
            </a:r>
          </a:p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During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which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historic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period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reason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How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did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journey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end?</a:t>
            </a:r>
          </a:p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Prepare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final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product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to record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findings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834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explore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687416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it-IT" sz="4000" b="1" dirty="0" smtClean="0">
                <a:latin typeface="Arial" pitchFamily="34" charset="0"/>
                <a:cs typeface="Arial" pitchFamily="34" charset="0"/>
              </a:rPr>
              <a:t>Teachers of </a:t>
            </a:r>
            <a:r>
              <a:rPr lang="it-IT" sz="4000" b="1" dirty="0" err="1" smtClean="0">
                <a:latin typeface="Arial" pitchFamily="34" charset="0"/>
                <a:cs typeface="Arial" pitchFamily="34" charset="0"/>
              </a:rPr>
              <a:t>Italian</a:t>
            </a:r>
            <a:r>
              <a:rPr lang="it-IT" sz="4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it-IT" sz="4000" b="1" dirty="0" err="1" smtClean="0">
                <a:latin typeface="Arial" pitchFamily="34" charset="0"/>
                <a:cs typeface="Arial" pitchFamily="34" charset="0"/>
              </a:rPr>
              <a:t>history</a:t>
            </a:r>
            <a:r>
              <a:rPr lang="it-IT" sz="4000" b="1" dirty="0" smtClean="0">
                <a:latin typeface="Arial" pitchFamily="34" charset="0"/>
                <a:cs typeface="Arial" pitchFamily="34" charset="0"/>
              </a:rPr>
              <a:t>, art, Latin, English and French </a:t>
            </a:r>
            <a:r>
              <a:rPr lang="it-IT" sz="4000" b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it-IT" sz="4000" b="1" dirty="0" err="1" smtClean="0">
                <a:latin typeface="Arial" pitchFamily="34" charset="0"/>
                <a:cs typeface="Arial" pitchFamily="34" charset="0"/>
              </a:rPr>
              <a:t>rovide</a:t>
            </a:r>
            <a:r>
              <a:rPr lang="it-IT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4000" b="1" dirty="0" err="1" smtClean="0">
                <a:latin typeface="Arial" pitchFamily="34" charset="0"/>
                <a:cs typeface="Arial" pitchFamily="34" charset="0"/>
              </a:rPr>
              <a:t>bibliographies</a:t>
            </a:r>
            <a:r>
              <a:rPr lang="it-IT" sz="4000" b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it-IT" sz="4000" b="1" dirty="0" err="1" smtClean="0">
                <a:latin typeface="Arial" pitchFamily="34" charset="0"/>
                <a:cs typeface="Arial" pitchFamily="34" charset="0"/>
              </a:rPr>
              <a:t>sitographies</a:t>
            </a:r>
            <a:r>
              <a:rPr lang="it-IT" sz="4000" b="1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it-IT" sz="4000" b="1" dirty="0" err="1" smtClean="0">
                <a:latin typeface="Arial" pitchFamily="34" charset="0"/>
                <a:cs typeface="Arial" pitchFamily="34" charset="0"/>
              </a:rPr>
              <a:t>students</a:t>
            </a:r>
            <a:r>
              <a:rPr lang="it-IT" sz="4000" b="1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it-IT" sz="4000" b="1" dirty="0" err="1" smtClean="0">
                <a:latin typeface="Arial" pitchFamily="34" charset="0"/>
                <a:cs typeface="Arial" pitchFamily="34" charset="0"/>
              </a:rPr>
              <a:t>research</a:t>
            </a:r>
            <a:endParaRPr lang="it-IT" sz="4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b="1" dirty="0" err="1" smtClean="0"/>
              <a:t>Bibliography</a:t>
            </a:r>
            <a:endParaRPr lang="it-IT" b="1" dirty="0"/>
          </a:p>
          <a:p>
            <a:r>
              <a:rPr lang="it-IT" dirty="0" err="1"/>
              <a:t>Strabo’s</a:t>
            </a:r>
            <a:r>
              <a:rPr lang="it-IT" dirty="0"/>
              <a:t> </a:t>
            </a:r>
            <a:r>
              <a:rPr lang="it-IT" dirty="0" err="1"/>
              <a:t>Geography</a:t>
            </a:r>
            <a:r>
              <a:rPr lang="it-IT" dirty="0"/>
              <a:t> – </a:t>
            </a:r>
            <a:r>
              <a:rPr lang="it-IT" dirty="0" err="1"/>
              <a:t>Peoples</a:t>
            </a:r>
            <a:r>
              <a:rPr lang="it-IT" dirty="0"/>
              <a:t> of the </a:t>
            </a:r>
            <a:r>
              <a:rPr lang="it-IT" dirty="0" err="1"/>
              <a:t>Alps</a:t>
            </a:r>
            <a:r>
              <a:rPr lang="it-IT" dirty="0"/>
              <a:t> (Book IV, </a:t>
            </a:r>
            <a:r>
              <a:rPr lang="it-IT" dirty="0" err="1"/>
              <a:t>chapter</a:t>
            </a:r>
            <a:r>
              <a:rPr lang="it-IT" dirty="0"/>
              <a:t> 6)</a:t>
            </a:r>
          </a:p>
          <a:p>
            <a:r>
              <a:rPr lang="it-IT" dirty="0" err="1"/>
              <a:t>Svetonius</a:t>
            </a:r>
            <a:r>
              <a:rPr lang="it-IT" dirty="0"/>
              <a:t> – Life of </a:t>
            </a:r>
            <a:r>
              <a:rPr lang="it-IT" dirty="0" err="1"/>
              <a:t>Augustus</a:t>
            </a:r>
            <a:r>
              <a:rPr lang="it-IT" dirty="0"/>
              <a:t> (from: “The Life of 12 </a:t>
            </a:r>
            <a:r>
              <a:rPr lang="it-IT" dirty="0" err="1"/>
              <a:t>Ceasars</a:t>
            </a:r>
            <a:r>
              <a:rPr lang="it-IT" dirty="0"/>
              <a:t>”)</a:t>
            </a:r>
          </a:p>
          <a:p>
            <a:r>
              <a:rPr lang="it-IT" dirty="0"/>
              <a:t>David G. Chandler, Le Campagne di </a:t>
            </a:r>
            <a:r>
              <a:rPr lang="it-IT" dirty="0" smtClean="0"/>
              <a:t>Napoleone</a:t>
            </a:r>
            <a:endParaRPr lang="it-IT" dirty="0"/>
          </a:p>
          <a:p>
            <a:pPr marL="0" indent="0">
              <a:buNone/>
            </a:pPr>
            <a:r>
              <a:rPr lang="it-IT" b="1" dirty="0" err="1"/>
              <a:t>Sitography</a:t>
            </a:r>
            <a:endParaRPr lang="it-IT" b="1" dirty="0"/>
          </a:p>
          <a:p>
            <a:r>
              <a:rPr lang="it-IT" u="sng" dirty="0">
                <a:hlinkClick r:id="rId2"/>
              </a:rPr>
              <a:t>http://penelope.uchicago.edu/Thayer/E/Roman/Texts/Strabo/4F*.html</a:t>
            </a:r>
            <a:endParaRPr lang="it-IT" dirty="0"/>
          </a:p>
          <a:p>
            <a:r>
              <a:rPr lang="it-IT" u="sng" dirty="0">
                <a:hlinkClick r:id="rId3"/>
              </a:rPr>
              <a:t>http://penelope.uchicago.edu/Thayer/e/roman/texts/suetonius/12caesars/augustus*.html</a:t>
            </a:r>
            <a:endParaRPr lang="it-IT" dirty="0"/>
          </a:p>
          <a:p>
            <a:r>
              <a:rPr lang="it-IT" u="sng" dirty="0">
                <a:hlinkClick r:id="rId4"/>
              </a:rPr>
              <a:t>http://www.lovevda.it/it/banca-dati/10/memorie-storiche/saint-rhemy-enbosses/il-passaggio-di-napoleone/273</a:t>
            </a:r>
            <a:endParaRPr lang="it-IT" dirty="0"/>
          </a:p>
          <a:p>
            <a:r>
              <a:rPr lang="it-IT" u="sng" dirty="0">
                <a:hlinkClick r:id="rId5"/>
              </a:rPr>
              <a:t>http://www.caisem.org/pdf/csc_2014/aliprandi_napoleone.pdf</a:t>
            </a:r>
            <a:endParaRPr lang="it-IT" dirty="0"/>
          </a:p>
          <a:p>
            <a:r>
              <a:rPr lang="it-IT" u="sng" dirty="0">
                <a:hlinkClick r:id="rId6"/>
              </a:rPr>
              <a:t>http://www.storiavda.it/ottocento.html</a:t>
            </a:r>
            <a:endParaRPr lang="it-IT" dirty="0"/>
          </a:p>
          <a:p>
            <a:r>
              <a:rPr lang="it-IT" u="sng" dirty="0">
                <a:hlinkClick r:id="rId7"/>
              </a:rPr>
              <a:t>http://www.academia.edu/2474246/Archbishop_Sigerics_Pilgrimage_to_Rome_in_990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121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explain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There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were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five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different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travellers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chosen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research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further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, with the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intention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choosing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just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three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for the video</a:t>
            </a:r>
          </a:p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were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a Roman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soldier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, a Roman general,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Sigerico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Archbishop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of Canterbury, Anselmo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Archbishop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of Canterbury and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Napoleon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.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58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elaborate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Students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examine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documents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Italian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, French and Latin</a:t>
            </a:r>
          </a:p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discover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Anselmo (1033-1109), native of Aosta and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Archbishop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of Canterbury,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never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crossed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the Great St. Bernard Pass.</a:t>
            </a:r>
          </a:p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choose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three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figures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portray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in the video. </a:t>
            </a:r>
          </a:p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Historic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facts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translated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transformed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into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English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monologues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Historically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significant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locations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chosen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costumes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hired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and a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storyboard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created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156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Extend</a:t>
            </a:r>
            <a:r>
              <a:rPr lang="it-IT" smtClean="0"/>
              <a:t> </a:t>
            </a:r>
            <a:br>
              <a:rPr lang="it-IT" smtClean="0"/>
            </a:br>
            <a:r>
              <a:rPr lang="it-IT" sz="2000" smtClean="0"/>
              <a:t>Pease</a:t>
            </a:r>
            <a:r>
              <a:rPr lang="it-IT" sz="2000" dirty="0" smtClean="0"/>
              <a:t> go and </a:t>
            </a:r>
            <a:r>
              <a:rPr lang="it-IT" sz="2000" dirty="0" err="1" smtClean="0"/>
              <a:t>see</a:t>
            </a:r>
            <a:r>
              <a:rPr lang="it-IT" sz="2000" dirty="0" smtClean="0"/>
              <a:t> </a:t>
            </a:r>
            <a:r>
              <a:rPr lang="it-IT" sz="2000" dirty="0" err="1" smtClean="0"/>
              <a:t>our</a:t>
            </a:r>
            <a:r>
              <a:rPr lang="it-IT" sz="2000" dirty="0" smtClean="0"/>
              <a:t> short  video «A </a:t>
            </a:r>
            <a:r>
              <a:rPr lang="it-IT" sz="2000" dirty="0" err="1"/>
              <a:t>D</a:t>
            </a:r>
            <a:r>
              <a:rPr lang="it-IT" sz="2000" dirty="0" err="1" smtClean="0"/>
              <a:t>ay</a:t>
            </a:r>
            <a:r>
              <a:rPr lang="it-IT" sz="2000" dirty="0" smtClean="0"/>
              <a:t> in the Life of…»</a:t>
            </a:r>
            <a:endParaRPr lang="it-IT" sz="2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71" y="20998952"/>
            <a:ext cx="3312368" cy="1358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Rosie\Downloads\20170406_152557(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2809" y="1235017"/>
            <a:ext cx="3244860" cy="230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794584"/>
            <a:ext cx="1889889" cy="321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44" y="785388"/>
            <a:ext cx="1839472" cy="32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55071"/>
            <a:ext cx="1728192" cy="314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1079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758</TotalTime>
  <Words>414</Words>
  <Application>Microsoft Office PowerPoint</Application>
  <PresentationFormat>Presentazione su schermo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NewsPrint</vt:lpstr>
      <vt:lpstr>Teaching module</vt:lpstr>
      <vt:lpstr>A day in the life of…..</vt:lpstr>
      <vt:lpstr>Step by step methodology</vt:lpstr>
      <vt:lpstr>People who crossed the Great Saint Bernard Pass</vt:lpstr>
      <vt:lpstr>elicit</vt:lpstr>
      <vt:lpstr>explore</vt:lpstr>
      <vt:lpstr>explain</vt:lpstr>
      <vt:lpstr>elaborate</vt:lpstr>
      <vt:lpstr>Extend  Pease go and see our short  video «A Day in the Life of…»</vt:lpstr>
      <vt:lpstr>peer learning, peer teaching, peer assessment</vt:lpstr>
      <vt:lpstr>evaluate</vt:lpstr>
      <vt:lpstr>evaluate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module</dc:title>
  <dc:creator>Rosie</dc:creator>
  <cp:lastModifiedBy>Rosie</cp:lastModifiedBy>
  <cp:revision>26</cp:revision>
  <dcterms:created xsi:type="dcterms:W3CDTF">2017-09-15T21:08:25Z</dcterms:created>
  <dcterms:modified xsi:type="dcterms:W3CDTF">2017-09-17T19:01:16Z</dcterms:modified>
</cp:coreProperties>
</file>