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6" r:id="rId5"/>
    <p:sldId id="259" r:id="rId6"/>
    <p:sldId id="261" r:id="rId7"/>
    <p:sldId id="264" r:id="rId8"/>
    <p:sldId id="260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C0F-D8EA-4561-82AC-FB9EB2076801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16BD-B946-46F7-BCCA-4054610C64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C0F-D8EA-4561-82AC-FB9EB2076801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16BD-B946-46F7-BCCA-4054610C64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C0F-D8EA-4561-82AC-FB9EB2076801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16BD-B946-46F7-BCCA-4054610C64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C0F-D8EA-4561-82AC-FB9EB2076801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16BD-B946-46F7-BCCA-4054610C64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C0F-D8EA-4561-82AC-FB9EB2076801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16BD-B946-46F7-BCCA-4054610C64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C0F-D8EA-4561-82AC-FB9EB2076801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16BD-B946-46F7-BCCA-4054610C64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C0F-D8EA-4561-82AC-FB9EB2076801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16BD-B946-46F7-BCCA-4054610C64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C0F-D8EA-4561-82AC-FB9EB2076801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16BD-B946-46F7-BCCA-4054610C64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C0F-D8EA-4561-82AC-FB9EB2076801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16BD-B946-46F7-BCCA-4054610C64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C0F-D8EA-4561-82AC-FB9EB2076801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16BD-B946-46F7-BCCA-4054610C64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C0F-D8EA-4561-82AC-FB9EB2076801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3116BD-B946-46F7-BCCA-4054610C648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230C0F-D8EA-4561-82AC-FB9EB2076801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3116BD-B946-46F7-BCCA-4054610C6488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TRYING TO FLY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SOME STAGES </a:t>
            </a:r>
          </a:p>
          <a:p>
            <a:r>
              <a:rPr lang="it-IT" dirty="0" smtClean="0"/>
              <a:t>OF HISTORY OF FLIGHT</a:t>
            </a:r>
            <a:endParaRPr lang="it-IT" dirty="0"/>
          </a:p>
        </p:txBody>
      </p:sp>
    </p:spTree>
  </p:cSld>
  <p:clrMapOvr>
    <a:masterClrMapping/>
  </p:clrMapOvr>
  <p:transition spd="slow" advTm="1000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80515_133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4404" y="1052736"/>
            <a:ext cx="7493125" cy="4896544"/>
          </a:xfrm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851648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CLASSE IV A t.p.</a:t>
            </a:r>
            <a:br>
              <a:rPr lang="it-IT" dirty="0" smtClean="0"/>
            </a:br>
            <a:r>
              <a:rPr lang="it-IT" dirty="0" smtClean="0"/>
              <a:t>SCUOLA PRIMARIA</a:t>
            </a:r>
            <a:br>
              <a:rPr lang="it-IT" dirty="0" smtClean="0"/>
            </a:br>
            <a:r>
              <a:rPr lang="it-IT" dirty="0" smtClean="0"/>
              <a:t>“</a:t>
            </a:r>
            <a:r>
              <a:rPr lang="it-IT" dirty="0" err="1" smtClean="0"/>
              <a:t>G.GINOBILI</a:t>
            </a:r>
            <a:r>
              <a:rPr lang="it-IT" dirty="0" smtClean="0"/>
              <a:t>”</a:t>
            </a:r>
            <a:br>
              <a:rPr lang="it-IT" dirty="0" smtClean="0"/>
            </a:br>
            <a:r>
              <a:rPr lang="it-IT" dirty="0" smtClean="0"/>
              <a:t>PETRIOLO</a:t>
            </a:r>
            <a:br>
              <a:rPr lang="it-IT" dirty="0" smtClean="0"/>
            </a:br>
            <a:r>
              <a:rPr lang="it-IT" dirty="0" err="1" smtClean="0"/>
              <a:t>a.s.</a:t>
            </a:r>
            <a:r>
              <a:rPr lang="it-IT" dirty="0" smtClean="0"/>
              <a:t> 2017/18</a:t>
            </a:r>
            <a:endParaRPr lang="it-IT" dirty="0"/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1124744"/>
            <a:ext cx="3405064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FLYING MACHINES </a:t>
            </a:r>
            <a:r>
              <a:rPr lang="it-IT" dirty="0" smtClean="0"/>
              <a:t>OF LEONARDO DA VINCI</a:t>
            </a:r>
            <a:endParaRPr lang="it-IT" dirty="0"/>
          </a:p>
        </p:txBody>
      </p:sp>
      <p:pic>
        <p:nvPicPr>
          <p:cNvPr id="8" name="Segnaposto contenuto 7" descr="20180515_1338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4320480" cy="5319632"/>
          </a:xfrm>
        </p:spPr>
      </p:pic>
    </p:spTree>
  </p:cSld>
  <p:clrMapOvr>
    <a:masterClrMapping/>
  </p:clrMapOvr>
  <p:transition spd="slow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HOT AIR BALLON</a:t>
            </a:r>
            <a:endParaRPr lang="it-IT" dirty="0"/>
          </a:p>
        </p:txBody>
      </p:sp>
      <p:pic>
        <p:nvPicPr>
          <p:cNvPr id="6" name="Segnaposto contenuto 5" descr="20180517_1409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342" y="1556792"/>
            <a:ext cx="7172058" cy="5166885"/>
          </a:xfrm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992888" cy="3024336"/>
          </a:xfrm>
        </p:spPr>
        <p:txBody>
          <a:bodyPr>
            <a:normAutofit/>
          </a:bodyPr>
          <a:lstStyle/>
          <a:p>
            <a:r>
              <a:rPr lang="it-IT" dirty="0" smtClean="0"/>
              <a:t>DIFFERENTS </a:t>
            </a:r>
            <a:r>
              <a:rPr lang="it-IT" dirty="0" smtClean="0"/>
              <a:t>IDEAS OF AIRPLANE</a:t>
            </a:r>
            <a:br>
              <a:rPr lang="it-IT" dirty="0" smtClean="0"/>
            </a:br>
            <a:r>
              <a:rPr lang="it-IT" dirty="0" smtClean="0"/>
              <a:t>IN THE CLOSE PAST</a:t>
            </a:r>
            <a:endParaRPr lang="it-IT" dirty="0"/>
          </a:p>
        </p:txBody>
      </p:sp>
    </p:spTree>
  </p:cSld>
  <p:clrMapOvr>
    <a:masterClrMapping/>
  </p:clrMapOvr>
  <p:transition spd="slow" advTm="11000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80515_133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634121"/>
            <a:ext cx="4392488" cy="6157931"/>
          </a:xfrm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20180517_140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389898" cy="4969815"/>
          </a:xfrm>
        </p:spPr>
      </p:pic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80515_133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764704"/>
            <a:ext cx="4633646" cy="5829929"/>
          </a:xfrm>
        </p:spPr>
      </p:pic>
    </p:spTree>
  </p:cSld>
  <p:clrMapOvr>
    <a:masterClrMapping/>
  </p:clrMapOvr>
  <p:transition spd="slow"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20180515_133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271258" cy="4104456"/>
          </a:xfrm>
        </p:spPr>
      </p:pic>
    </p:spTree>
  </p:cSld>
  <p:clrMapOvr>
    <a:masterClrMapping/>
  </p:clrMapOvr>
  <p:transition spd="med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80515_133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6165" y="1268760"/>
            <a:ext cx="7562201" cy="5055841"/>
          </a:xfrm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72</TotalTime>
  <Words>27</Words>
  <Application>Microsoft Office PowerPoint</Application>
  <PresentationFormat>Presentazione su schermo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Equinozio</vt:lpstr>
      <vt:lpstr>TRYING TO FLY</vt:lpstr>
      <vt:lpstr>FLYING MACHINES OF LEONARDO DA VINCI</vt:lpstr>
      <vt:lpstr>HOT AIR BALLON</vt:lpstr>
      <vt:lpstr>DIFFERENTS IDEAS OF AIRPLANE IN THE CLOSE PAST</vt:lpstr>
      <vt:lpstr>Diapositiva 5</vt:lpstr>
      <vt:lpstr>Diapositiva 6</vt:lpstr>
      <vt:lpstr>Diapositiva 7</vt:lpstr>
      <vt:lpstr>Diapositiva 8</vt:lpstr>
      <vt:lpstr>Diapositiva 9</vt:lpstr>
      <vt:lpstr>Diapositiva 10</vt:lpstr>
      <vt:lpstr>CLASSE IV A t.p. SCUOLA PRIMARIA “G.GINOBILI” PETRIOLO a.s. 2017/18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TRYING TO FLY</dc:title>
  <dc:creator>Caterina</dc:creator>
  <cp:lastModifiedBy>Caterina</cp:lastModifiedBy>
  <cp:revision>27</cp:revision>
  <dcterms:created xsi:type="dcterms:W3CDTF">2018-05-24T10:07:01Z</dcterms:created>
  <dcterms:modified xsi:type="dcterms:W3CDTF">2018-05-24T15:04:29Z</dcterms:modified>
</cp:coreProperties>
</file>