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D8C7-A54E-4300-9673-CCDF1312F4A4}" type="datetimeFigureOut">
              <a:rPr lang="it-IT" smtClean="0"/>
              <a:t>29/06/2019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EF602-E2FA-48E6-9DE2-4E3D64B6ABA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D8C7-A54E-4300-9673-CCDF1312F4A4}" type="datetimeFigureOut">
              <a:rPr lang="it-IT" smtClean="0"/>
              <a:t>29/06/2019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EF602-E2FA-48E6-9DE2-4E3D64B6ABA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D8C7-A54E-4300-9673-CCDF1312F4A4}" type="datetimeFigureOut">
              <a:rPr lang="it-IT" smtClean="0"/>
              <a:t>29/06/2019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EF602-E2FA-48E6-9DE2-4E3D64B6ABA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D8C7-A54E-4300-9673-CCDF1312F4A4}" type="datetimeFigureOut">
              <a:rPr lang="it-IT" smtClean="0"/>
              <a:t>29/06/2019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EF602-E2FA-48E6-9DE2-4E3D64B6ABA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D8C7-A54E-4300-9673-CCDF1312F4A4}" type="datetimeFigureOut">
              <a:rPr lang="it-IT" smtClean="0"/>
              <a:t>29/06/2019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EF602-E2FA-48E6-9DE2-4E3D64B6ABA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D8C7-A54E-4300-9673-CCDF1312F4A4}" type="datetimeFigureOut">
              <a:rPr lang="it-IT" smtClean="0"/>
              <a:t>29/06/2019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EF602-E2FA-48E6-9DE2-4E3D64B6ABA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D8C7-A54E-4300-9673-CCDF1312F4A4}" type="datetimeFigureOut">
              <a:rPr lang="it-IT" smtClean="0"/>
              <a:t>29/06/2019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EF602-E2FA-48E6-9DE2-4E3D64B6ABA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D8C7-A54E-4300-9673-CCDF1312F4A4}" type="datetimeFigureOut">
              <a:rPr lang="it-IT" smtClean="0"/>
              <a:t>29/06/2019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EF602-E2FA-48E6-9DE2-4E3D64B6ABA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D8C7-A54E-4300-9673-CCDF1312F4A4}" type="datetimeFigureOut">
              <a:rPr lang="it-IT" smtClean="0"/>
              <a:t>29/06/2019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EF602-E2FA-48E6-9DE2-4E3D64B6ABA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D8C7-A54E-4300-9673-CCDF1312F4A4}" type="datetimeFigureOut">
              <a:rPr lang="it-IT" smtClean="0"/>
              <a:t>29/06/2019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EF602-E2FA-48E6-9DE2-4E3D64B6ABA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D8C7-A54E-4300-9673-CCDF1312F4A4}" type="datetimeFigureOut">
              <a:rPr lang="it-IT" smtClean="0"/>
              <a:t>29/06/2019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EF602-E2FA-48E6-9DE2-4E3D64B6ABA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CD8C7-A54E-4300-9673-CCDF1312F4A4}" type="datetimeFigureOut">
              <a:rPr lang="it-IT" smtClean="0"/>
              <a:t>29/06/2019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EF602-E2FA-48E6-9DE2-4E3D64B6ABA6}" type="slidenum">
              <a:rPr lang="it-IT" smtClean="0"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ccia 7"/>
          <p:cNvSpPr/>
          <p:nvPr/>
        </p:nvSpPr>
        <p:spPr>
          <a:xfrm>
            <a:off x="0" y="4071942"/>
            <a:ext cx="5500694" cy="2786058"/>
          </a:xfrm>
          <a:prstGeom prst="teardrop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ou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42910" y="4214818"/>
            <a:ext cx="5143536" cy="2428892"/>
          </a:xfrm>
        </p:spPr>
        <p:txBody>
          <a:bodyPr>
            <a:normAutofit fontScale="55000" lnSpcReduction="20000"/>
          </a:bodyPr>
          <a:lstStyle/>
          <a:p>
            <a:r>
              <a:rPr lang="it-IT" sz="3600" b="1" dirty="0" err="1" smtClean="0">
                <a:solidFill>
                  <a:srgbClr val="FF0000"/>
                </a:solidFill>
              </a:rPr>
              <a:t>Our</a:t>
            </a:r>
            <a:r>
              <a:rPr lang="it-IT" sz="3600" b="1" dirty="0" smtClean="0">
                <a:solidFill>
                  <a:srgbClr val="FF0000"/>
                </a:solidFill>
              </a:rPr>
              <a:t> job </a:t>
            </a:r>
            <a:r>
              <a:rPr lang="it-IT" sz="3600" b="1" dirty="0" err="1" smtClean="0">
                <a:solidFill>
                  <a:srgbClr val="FF0000"/>
                </a:solidFill>
              </a:rPr>
              <a:t>about</a:t>
            </a:r>
            <a:r>
              <a:rPr lang="it-IT" sz="3600" b="1" dirty="0" smtClean="0">
                <a:solidFill>
                  <a:srgbClr val="FF0000"/>
                </a:solidFill>
              </a:rPr>
              <a:t> </a:t>
            </a:r>
            <a:r>
              <a:rPr lang="it-IT" sz="3600" b="1" dirty="0" err="1" smtClean="0">
                <a:solidFill>
                  <a:srgbClr val="FF0000"/>
                </a:solidFill>
              </a:rPr>
              <a:t>transport</a:t>
            </a:r>
            <a:r>
              <a:rPr lang="it-IT" sz="3600" b="1" dirty="0" smtClean="0">
                <a:solidFill>
                  <a:srgbClr val="FF0000"/>
                </a:solidFill>
              </a:rPr>
              <a:t> in the future.</a:t>
            </a:r>
          </a:p>
          <a:p>
            <a:r>
              <a:rPr lang="it-IT" b="1" dirty="0" err="1" smtClean="0">
                <a:solidFill>
                  <a:schemeClr val="tx1"/>
                </a:solidFill>
              </a:rPr>
              <a:t>Ingredients</a:t>
            </a:r>
            <a:r>
              <a:rPr lang="it-IT" b="1" dirty="0" smtClean="0">
                <a:solidFill>
                  <a:schemeClr val="tx1"/>
                </a:solidFill>
              </a:rPr>
              <a:t>: </a:t>
            </a:r>
          </a:p>
          <a:p>
            <a:r>
              <a:rPr lang="it-IT" b="1" dirty="0" err="1"/>
              <a:t>R</a:t>
            </a:r>
            <a:r>
              <a:rPr lang="it-IT" b="1" dirty="0" err="1" smtClean="0"/>
              <a:t>ecycled</a:t>
            </a:r>
            <a:r>
              <a:rPr lang="it-IT" b="1" dirty="0" smtClean="0"/>
              <a:t> </a:t>
            </a:r>
            <a:r>
              <a:rPr lang="it-IT" b="1" dirty="0" err="1" smtClean="0"/>
              <a:t>materials</a:t>
            </a:r>
            <a:endParaRPr lang="it-IT" b="1" dirty="0" smtClean="0"/>
          </a:p>
          <a:p>
            <a:r>
              <a:rPr lang="it-IT" b="1" dirty="0" err="1" smtClean="0"/>
              <a:t>Imagination</a:t>
            </a:r>
            <a:endParaRPr lang="it-IT" b="1" dirty="0" smtClean="0"/>
          </a:p>
          <a:p>
            <a:r>
              <a:rPr lang="it-IT" b="1" dirty="0" err="1" smtClean="0"/>
              <a:t>Creativity</a:t>
            </a:r>
            <a:endParaRPr lang="it-IT" b="1" dirty="0" smtClean="0"/>
          </a:p>
          <a:p>
            <a:r>
              <a:rPr lang="it-IT" b="1" dirty="0" err="1" smtClean="0"/>
              <a:t>Amusement</a:t>
            </a:r>
            <a:endParaRPr lang="it-IT" b="1" dirty="0" smtClean="0"/>
          </a:p>
          <a:p>
            <a:r>
              <a:rPr lang="it-IT" b="1" dirty="0" err="1" smtClean="0"/>
              <a:t>Cooperation</a:t>
            </a:r>
            <a:endParaRPr lang="it-IT" b="1" dirty="0" smtClean="0"/>
          </a:p>
          <a:p>
            <a:r>
              <a:rPr lang="it-IT" b="1" dirty="0" err="1" smtClean="0"/>
              <a:t>Respectfull</a:t>
            </a:r>
            <a:r>
              <a:rPr lang="it-IT" b="1" dirty="0" smtClean="0"/>
              <a:t> </a:t>
            </a:r>
            <a:r>
              <a:rPr lang="it-IT" b="1" dirty="0" err="1" smtClean="0"/>
              <a:t>of</a:t>
            </a:r>
            <a:r>
              <a:rPr lang="it-IT" b="1" dirty="0" smtClean="0"/>
              <a:t> </a:t>
            </a:r>
            <a:r>
              <a:rPr lang="it-IT" b="1" dirty="0" err="1" smtClean="0"/>
              <a:t>eachother</a:t>
            </a:r>
            <a:r>
              <a:rPr lang="it-IT" b="1" dirty="0" smtClean="0"/>
              <a:t>’s opinion </a:t>
            </a:r>
            <a:endParaRPr lang="it-IT" b="1" dirty="0"/>
          </a:p>
        </p:txBody>
      </p:sp>
      <p:sp>
        <p:nvSpPr>
          <p:cNvPr id="4" name="Rettangolo 3"/>
          <p:cNvSpPr/>
          <p:nvPr/>
        </p:nvSpPr>
        <p:spPr>
          <a:xfrm>
            <a:off x="1071538" y="214290"/>
            <a:ext cx="6757812" cy="923330"/>
          </a:xfrm>
          <a:prstGeom prst="rect">
            <a:avLst/>
          </a:prstGeom>
          <a:solidFill>
            <a:srgbClr val="7030A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err="1" smtClean="0">
                <a:ln w="31550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Transport</a:t>
            </a:r>
            <a:r>
              <a:rPr lang="it-IT" sz="5400" b="1" cap="none" spc="0" dirty="0" smtClean="0">
                <a:ln w="31550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it-IT" sz="5400" b="1" cap="none" spc="0" dirty="0" err="1" smtClean="0">
                <a:ln w="31550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of</a:t>
            </a:r>
            <a:r>
              <a:rPr lang="it-IT" sz="5400" b="1" cap="none" spc="0" dirty="0" smtClean="0">
                <a:ln w="31550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the future</a:t>
            </a:r>
            <a:endParaRPr lang="it-IT" sz="5400" b="1" cap="none" spc="0" dirty="0">
              <a:ln w="31550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Immagine 4" descr="20190110_16235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518557" y="1553749"/>
            <a:ext cx="3857620" cy="2893215"/>
          </a:xfrm>
          <a:prstGeom prst="rect">
            <a:avLst/>
          </a:prstGeom>
        </p:spPr>
      </p:pic>
      <p:pic>
        <p:nvPicPr>
          <p:cNvPr id="6" name="Immagine 5" descr="IMG-20171013-WA00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44" y="1357298"/>
            <a:ext cx="2262600" cy="2262600"/>
          </a:xfrm>
          <a:prstGeom prst="rect">
            <a:avLst/>
          </a:prstGeom>
        </p:spPr>
      </p:pic>
      <p:pic>
        <p:nvPicPr>
          <p:cNvPr id="7" name="Immagine 6" descr="20190110_16241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596" y="1643050"/>
            <a:ext cx="3238521" cy="242889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Nuvola 20"/>
          <p:cNvSpPr/>
          <p:nvPr/>
        </p:nvSpPr>
        <p:spPr>
          <a:xfrm>
            <a:off x="7072330" y="2928934"/>
            <a:ext cx="1857388" cy="100013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Esplosione 1 17"/>
          <p:cNvSpPr/>
          <p:nvPr/>
        </p:nvSpPr>
        <p:spPr>
          <a:xfrm>
            <a:off x="4357686" y="2500306"/>
            <a:ext cx="1785950" cy="1214446"/>
          </a:xfrm>
          <a:prstGeom prst="irregularSeal1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Ovale 16"/>
          <p:cNvSpPr/>
          <p:nvPr/>
        </p:nvSpPr>
        <p:spPr>
          <a:xfrm>
            <a:off x="500034" y="0"/>
            <a:ext cx="2286016" cy="127156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>
                <a:solidFill>
                  <a:schemeClr val="accent3"/>
                </a:solidFill>
              </a:ln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2400288" cy="868346"/>
          </a:xfrm>
        </p:spPr>
        <p:txBody>
          <a:bodyPr>
            <a:normAutofit fontScale="90000"/>
          </a:bodyPr>
          <a:lstStyle/>
          <a:p>
            <a:r>
              <a:rPr lang="it-IT" b="1" dirty="0" err="1">
                <a:solidFill>
                  <a:srgbClr val="FF0000"/>
                </a:solidFill>
              </a:rPr>
              <a:t>S</a:t>
            </a:r>
            <a:r>
              <a:rPr lang="it-IT" b="1" dirty="0" err="1" smtClean="0">
                <a:solidFill>
                  <a:srgbClr val="FF0000"/>
                </a:solidFill>
              </a:rPr>
              <a:t>ubcruice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Segnaposto contenuto 3" descr="20190110_162524_0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1285860"/>
            <a:ext cx="3857653" cy="2893240"/>
          </a:xfrm>
        </p:spPr>
      </p:pic>
      <p:pic>
        <p:nvPicPr>
          <p:cNvPr id="5" name="Immagine 4" descr="20190110_16262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14942" y="3857628"/>
            <a:ext cx="3643338" cy="2732503"/>
          </a:xfrm>
          <a:prstGeom prst="rect">
            <a:avLst/>
          </a:prstGeom>
        </p:spPr>
      </p:pic>
      <p:pic>
        <p:nvPicPr>
          <p:cNvPr id="7" name="Immagine 6" descr="20190110_16292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232676"/>
            <a:ext cx="3500430" cy="2625323"/>
          </a:xfrm>
          <a:prstGeom prst="rect">
            <a:avLst/>
          </a:prstGeom>
        </p:spPr>
      </p:pic>
      <p:pic>
        <p:nvPicPr>
          <p:cNvPr id="9" name="Immagine 8" descr="20190110_16295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57554" y="0"/>
            <a:ext cx="3333741" cy="2500306"/>
          </a:xfrm>
          <a:prstGeom prst="rect">
            <a:avLst/>
          </a:prstGeom>
        </p:spPr>
      </p:pic>
      <p:pic>
        <p:nvPicPr>
          <p:cNvPr id="10" name="Immagine 9" descr="20190110_162833_00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5400000">
            <a:off x="6429388" y="357190"/>
            <a:ext cx="2857520" cy="2143140"/>
          </a:xfrm>
          <a:prstGeom prst="rect">
            <a:avLst/>
          </a:prstGeom>
        </p:spPr>
      </p:pic>
      <p:sp>
        <p:nvSpPr>
          <p:cNvPr id="12" name="CasellaDiTesto 11"/>
          <p:cNvSpPr txBox="1"/>
          <p:nvPr/>
        </p:nvSpPr>
        <p:spPr>
          <a:xfrm>
            <a:off x="4429124" y="2643182"/>
            <a:ext cx="17145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>
                <a:solidFill>
                  <a:schemeClr val="bg2">
                    <a:lumMod val="75000"/>
                  </a:schemeClr>
                </a:solidFill>
              </a:rPr>
              <a:t>F</a:t>
            </a:r>
            <a:r>
              <a:rPr lang="it-IT" sz="4400" b="1" dirty="0" smtClean="0">
                <a:solidFill>
                  <a:schemeClr val="bg2">
                    <a:lumMod val="75000"/>
                  </a:schemeClr>
                </a:solidFill>
              </a:rPr>
              <a:t>alk</a:t>
            </a:r>
            <a:endParaRPr lang="it-IT" sz="4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7286644" y="3000372"/>
            <a:ext cx="13454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4400" b="1" dirty="0" err="1">
                <a:solidFill>
                  <a:schemeClr val="tx1">
                    <a:lumMod val="85000"/>
                  </a:schemeClr>
                </a:solidFill>
              </a:rPr>
              <a:t>A</a:t>
            </a:r>
            <a:r>
              <a:rPr lang="it-IT" sz="4400" b="1" dirty="0" err="1" smtClean="0">
                <a:solidFill>
                  <a:schemeClr val="tx1">
                    <a:lumMod val="85000"/>
                  </a:schemeClr>
                </a:solidFill>
              </a:rPr>
              <a:t>tlas</a:t>
            </a:r>
            <a:endParaRPr lang="it-IT" sz="4400" b="1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22" name="Onda 1 21"/>
          <p:cNvSpPr/>
          <p:nvPr/>
        </p:nvSpPr>
        <p:spPr>
          <a:xfrm>
            <a:off x="2000232" y="4214818"/>
            <a:ext cx="2428892" cy="1071570"/>
          </a:xfrm>
          <a:prstGeom prst="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2357422" y="4357694"/>
            <a:ext cx="1700410" cy="785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4400" b="1" dirty="0" err="1">
                <a:solidFill>
                  <a:schemeClr val="accent6"/>
                </a:solidFill>
              </a:rPr>
              <a:t>W</a:t>
            </a:r>
            <a:r>
              <a:rPr lang="it-IT" sz="4400" b="1" dirty="0" err="1" smtClean="0">
                <a:solidFill>
                  <a:schemeClr val="accent6"/>
                </a:solidFill>
              </a:rPr>
              <a:t>ings</a:t>
            </a:r>
            <a:endParaRPr lang="it-IT" sz="4400" b="1" dirty="0">
              <a:solidFill>
                <a:schemeClr val="accent6"/>
              </a:solidFill>
            </a:endParaRPr>
          </a:p>
        </p:txBody>
      </p:sp>
      <p:sp>
        <p:nvSpPr>
          <p:cNvPr id="23" name="Stella a 7 punte 22"/>
          <p:cNvSpPr/>
          <p:nvPr/>
        </p:nvSpPr>
        <p:spPr>
          <a:xfrm>
            <a:off x="3786182" y="4786322"/>
            <a:ext cx="2571768" cy="2071678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>
            <a:off x="4286248" y="5143512"/>
            <a:ext cx="16269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4400" b="1" dirty="0" err="1" smtClean="0">
                <a:solidFill>
                  <a:schemeClr val="bg1"/>
                </a:solidFill>
              </a:rPr>
              <a:t>Black</a:t>
            </a:r>
            <a:r>
              <a:rPr lang="it-IT" sz="44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it-IT" sz="4400" b="1" dirty="0" err="1" smtClean="0">
                <a:solidFill>
                  <a:schemeClr val="bg1"/>
                </a:solidFill>
              </a:rPr>
              <a:t>lightly</a:t>
            </a:r>
            <a:endParaRPr lang="it-IT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31</Words>
  <Application>Microsoft Office PowerPoint</Application>
  <PresentationFormat>Presentazione su schermo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ou</vt:lpstr>
      <vt:lpstr>Subcruice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marta-pc</dc:creator>
  <cp:lastModifiedBy>marta-pc</cp:lastModifiedBy>
  <cp:revision>7</cp:revision>
  <dcterms:created xsi:type="dcterms:W3CDTF">2019-06-29T10:17:22Z</dcterms:created>
  <dcterms:modified xsi:type="dcterms:W3CDTF">2019-06-29T11:07:34Z</dcterms:modified>
</cp:coreProperties>
</file>