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AB88-0168-4A2A-A306-9DFB195CFB7C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C498-E4B2-474A-AD5C-05D11E526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20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AB88-0168-4A2A-A306-9DFB195CFB7C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C498-E4B2-474A-AD5C-05D11E526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33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AB88-0168-4A2A-A306-9DFB195CFB7C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C498-E4B2-474A-AD5C-05D11E526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85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AB88-0168-4A2A-A306-9DFB195CFB7C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C498-E4B2-474A-AD5C-05D11E526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27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AB88-0168-4A2A-A306-9DFB195CFB7C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C498-E4B2-474A-AD5C-05D11E526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78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AB88-0168-4A2A-A306-9DFB195CFB7C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C498-E4B2-474A-AD5C-05D11E526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45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AB88-0168-4A2A-A306-9DFB195CFB7C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C498-E4B2-474A-AD5C-05D11E526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41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AB88-0168-4A2A-A306-9DFB195CFB7C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C498-E4B2-474A-AD5C-05D11E526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12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AB88-0168-4A2A-A306-9DFB195CFB7C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C498-E4B2-474A-AD5C-05D11E526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91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AB88-0168-4A2A-A306-9DFB195CFB7C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C498-E4B2-474A-AD5C-05D11E526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61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AB88-0168-4A2A-A306-9DFB195CFB7C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C498-E4B2-474A-AD5C-05D11E526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22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EAB88-0168-4A2A-A306-9DFB195CFB7C}" type="datetimeFigureOut">
              <a:rPr lang="it-IT" smtClean="0"/>
              <a:t>16/06/2019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BC498-E4B2-474A-AD5C-05D11E526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13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552450"/>
            <a:ext cx="76676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11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6"/>
            <a:ext cx="2520280" cy="188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5"/>
          <a:stretch/>
        </p:blipFill>
        <p:spPr bwMode="auto">
          <a:xfrm>
            <a:off x="539552" y="2666281"/>
            <a:ext cx="7667625" cy="396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210" t="85686" r="85734" b="-61815"/>
          <a:stretch/>
        </p:blipFill>
        <p:spPr bwMode="auto">
          <a:xfrm>
            <a:off x="738189" y="2881745"/>
            <a:ext cx="5842720" cy="342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t="29915" r="28422" b="24887"/>
          <a:stretch/>
        </p:blipFill>
        <p:spPr bwMode="auto">
          <a:xfrm>
            <a:off x="4067944" y="188640"/>
            <a:ext cx="4752111" cy="230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10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662" r="674" b="23507"/>
          <a:stretch/>
        </p:blipFill>
        <p:spPr bwMode="auto">
          <a:xfrm>
            <a:off x="395536" y="188640"/>
            <a:ext cx="5991409" cy="184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4"/>
          <a:stretch/>
        </p:blipFill>
        <p:spPr bwMode="auto">
          <a:xfrm>
            <a:off x="395536" y="2348880"/>
            <a:ext cx="76676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02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40" y="1600200"/>
            <a:ext cx="603211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085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Presentazione su schermo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Ada Firrincieli</dc:creator>
  <cp:lastModifiedBy>Ada Firrincieli</cp:lastModifiedBy>
  <cp:revision>2</cp:revision>
  <dcterms:created xsi:type="dcterms:W3CDTF">2019-06-16T15:55:31Z</dcterms:created>
  <dcterms:modified xsi:type="dcterms:W3CDTF">2019-06-16T16:11:01Z</dcterms:modified>
</cp:coreProperties>
</file>