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F08F-8093-44E4-AA90-3DD6171BBDA5}" type="datetimeFigureOut">
              <a:rPr lang="it-IT" smtClean="0"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22595-D0D8-48C6-A632-124F82C96AC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71670" y="3357562"/>
            <a:ext cx="5686420" cy="1395410"/>
          </a:xfrm>
        </p:spPr>
        <p:txBody>
          <a:bodyPr/>
          <a:lstStyle/>
          <a:p>
            <a:r>
              <a:rPr lang="it-IT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Thank</a:t>
            </a:r>
            <a:r>
              <a:rPr lang="it-IT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 </a:t>
            </a:r>
            <a:r>
              <a:rPr lang="it-IT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you</a:t>
            </a:r>
            <a:r>
              <a:rPr lang="it-IT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 </a:t>
            </a:r>
            <a:r>
              <a:rPr lang="it-IT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dear</a:t>
            </a:r>
            <a:r>
              <a:rPr lang="it-IT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 </a:t>
            </a:r>
            <a:r>
              <a:rPr lang="it-IT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friends</a:t>
            </a:r>
            <a:r>
              <a:rPr lang="it-IT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!!!</a:t>
            </a:r>
          </a:p>
          <a:p>
            <a:r>
              <a:rPr lang="it-IT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Hear</a:t>
            </a:r>
            <a:r>
              <a:rPr lang="it-IT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 </a:t>
            </a:r>
            <a:r>
              <a:rPr lang="it-IT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you</a:t>
            </a:r>
            <a:r>
              <a:rPr lang="it-IT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 </a:t>
            </a:r>
            <a:r>
              <a:rPr lang="it-IT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soon</a:t>
            </a:r>
            <a:r>
              <a:rPr lang="it-IT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!!!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Merry</a:t>
            </a:r>
            <a:r>
              <a:rPr lang="it-IT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Christmas and Happy New </a:t>
            </a:r>
            <a:r>
              <a:rPr lang="it-IT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Year</a:t>
            </a:r>
            <a:r>
              <a:rPr lang="it-IT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it-IT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from</a:t>
            </a:r>
            <a:r>
              <a:rPr lang="it-IT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Crete and Ibiza </a:t>
            </a:r>
            <a:r>
              <a:rPr lang="it-IT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it-IT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it-IT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Mogliano</a:t>
            </a:r>
            <a:r>
              <a:rPr lang="it-IT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</a:t>
            </a:r>
            <a:r>
              <a:rPr lang="it-IT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Petriolo</a:t>
            </a:r>
            <a:endParaRPr lang="it-IT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" name="Immagine 15" descr="20190111_1046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214422"/>
            <a:ext cx="2428892" cy="1821669"/>
          </a:xfrm>
          <a:prstGeom prst="rect">
            <a:avLst/>
          </a:prstGeom>
        </p:spPr>
      </p:pic>
      <p:pic>
        <p:nvPicPr>
          <p:cNvPr id="17" name="Immagine 16" descr="IMG-20190117-WA00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857496"/>
            <a:ext cx="1768073" cy="2357430"/>
          </a:xfrm>
          <a:prstGeom prst="rect">
            <a:avLst/>
          </a:prstGeom>
        </p:spPr>
      </p:pic>
      <p:pic>
        <p:nvPicPr>
          <p:cNvPr id="18" name="Immagine 17" descr="IMG-20190117-WA0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1214422"/>
            <a:ext cx="2857488" cy="2143116"/>
          </a:xfrm>
          <a:prstGeom prst="rect">
            <a:avLst/>
          </a:prstGeom>
        </p:spPr>
      </p:pic>
      <p:pic>
        <p:nvPicPr>
          <p:cNvPr id="19" name="Immagine 18" descr="20190111_10493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4572008"/>
            <a:ext cx="2786050" cy="2089538"/>
          </a:xfrm>
          <a:prstGeom prst="rect">
            <a:avLst/>
          </a:prstGeom>
        </p:spPr>
      </p:pic>
      <p:pic>
        <p:nvPicPr>
          <p:cNvPr id="20" name="Immagine 19" descr="20190111_10464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43636" y="1214422"/>
            <a:ext cx="2858400" cy="2143800"/>
          </a:xfrm>
          <a:prstGeom prst="rect">
            <a:avLst/>
          </a:prstGeom>
        </p:spPr>
      </p:pic>
      <p:pic>
        <p:nvPicPr>
          <p:cNvPr id="21" name="Immagine 20" descr="20190111_10471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14678" y="4572008"/>
            <a:ext cx="2762270" cy="2071702"/>
          </a:xfrm>
          <a:prstGeom prst="rect">
            <a:avLst/>
          </a:prstGeom>
        </p:spPr>
      </p:pic>
      <p:pic>
        <p:nvPicPr>
          <p:cNvPr id="23" name="Immagine 22" descr="20190111_10474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472" y="5000636"/>
            <a:ext cx="2190734" cy="1643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marta-pc</dc:creator>
  <cp:lastModifiedBy>marta-pc</cp:lastModifiedBy>
  <cp:revision>3</cp:revision>
  <dcterms:created xsi:type="dcterms:W3CDTF">2019-01-18T07:06:40Z</dcterms:created>
  <dcterms:modified xsi:type="dcterms:W3CDTF">2019-01-18T07:28:22Z</dcterms:modified>
</cp:coreProperties>
</file>