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04EBA"/>
    <a:srgbClr val="003300"/>
    <a:srgbClr val="F4944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34509" autoAdjust="0"/>
    <p:restoredTop sz="94558" autoAdjust="0"/>
  </p:normalViewPr>
  <p:slideViewPr>
    <p:cSldViewPr>
      <p:cViewPr varScale="1">
        <p:scale>
          <a:sx n="69" d="100"/>
          <a:sy n="69" d="100"/>
        </p:scale>
        <p:origin x="-19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1A83-DB3E-4C9A-A94E-CEFF16C10EBC}" type="datetimeFigureOut">
              <a:rPr lang="it-IT" smtClean="0"/>
              <a:pPr/>
              <a:t>29/08/2019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DC62-DA9F-4938-B751-9FD8D06076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10125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1A83-DB3E-4C9A-A94E-CEFF16C10EBC}" type="datetimeFigureOut">
              <a:rPr lang="it-IT" smtClean="0"/>
              <a:pPr/>
              <a:t>29/08/2019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DC62-DA9F-4938-B751-9FD8D06076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10125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1A83-DB3E-4C9A-A94E-CEFF16C10EBC}" type="datetimeFigureOut">
              <a:rPr lang="it-IT" smtClean="0"/>
              <a:pPr/>
              <a:t>29/08/2019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DC62-DA9F-4938-B751-9FD8D06076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10125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1A83-DB3E-4C9A-A94E-CEFF16C10EBC}" type="datetimeFigureOut">
              <a:rPr lang="it-IT" smtClean="0"/>
              <a:pPr/>
              <a:t>29/08/2019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DC62-DA9F-4938-B751-9FD8D06076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10125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1A83-DB3E-4C9A-A94E-CEFF16C10EBC}" type="datetimeFigureOut">
              <a:rPr lang="it-IT" smtClean="0"/>
              <a:pPr/>
              <a:t>29/08/2019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DC62-DA9F-4938-B751-9FD8D06076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10125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1A83-DB3E-4C9A-A94E-CEFF16C10EBC}" type="datetimeFigureOut">
              <a:rPr lang="it-IT" smtClean="0"/>
              <a:pPr/>
              <a:t>29/08/2019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DC62-DA9F-4938-B751-9FD8D06076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10125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1A83-DB3E-4C9A-A94E-CEFF16C10EBC}" type="datetimeFigureOut">
              <a:rPr lang="it-IT" smtClean="0"/>
              <a:pPr/>
              <a:t>29/08/2019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DC62-DA9F-4938-B751-9FD8D06076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10125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1A83-DB3E-4C9A-A94E-CEFF16C10EBC}" type="datetimeFigureOut">
              <a:rPr lang="it-IT" smtClean="0"/>
              <a:pPr/>
              <a:t>29/08/2019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DC62-DA9F-4938-B751-9FD8D06076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10125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1A83-DB3E-4C9A-A94E-CEFF16C10EBC}" type="datetimeFigureOut">
              <a:rPr lang="it-IT" smtClean="0"/>
              <a:pPr/>
              <a:t>29/08/2019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DC62-DA9F-4938-B751-9FD8D06076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10125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1A83-DB3E-4C9A-A94E-CEFF16C10EBC}" type="datetimeFigureOut">
              <a:rPr lang="it-IT" smtClean="0"/>
              <a:pPr/>
              <a:t>29/08/2019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DC62-DA9F-4938-B751-9FD8D06076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10125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1A83-DB3E-4C9A-A94E-CEFF16C10EBC}" type="datetimeFigureOut">
              <a:rPr lang="it-IT" smtClean="0"/>
              <a:pPr/>
              <a:t>29/08/2019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DC62-DA9F-4938-B751-9FD8D06076E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10125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61A83-DB3E-4C9A-A94E-CEFF16C10EBC}" type="datetimeFigureOut">
              <a:rPr lang="it-IT" smtClean="0"/>
              <a:pPr/>
              <a:t>29/08/2019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FDC62-DA9F-4938-B751-9FD8D06076E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med" advTm="10125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file:///C:\Users\marta-pc\Desktop\Vado%20per%20strada%20-%20Canzoni%20per%20imparare%20leducazione%20stradale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rta-pc\Desktop\erasmus plus\IMG-20180422-WA0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357298"/>
            <a:ext cx="5000660" cy="4233313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28662" y="571480"/>
            <a:ext cx="7429552" cy="785818"/>
          </a:xfrm>
          <a:solidFill>
            <a:srgbClr val="E04EB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3600" b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ERASMUS IN </a:t>
            </a:r>
            <a:r>
              <a:rPr lang="it-IT" sz="3600" b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P</a:t>
            </a:r>
            <a:r>
              <a:rPr lang="it-IT" sz="3600" b="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ETRIOLO</a:t>
            </a:r>
            <a:endParaRPr lang="it-IT" sz="3600" b="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57224" y="5286388"/>
            <a:ext cx="7572428" cy="1214446"/>
          </a:xfrm>
          <a:solidFill>
            <a:schemeClr val="bg1"/>
          </a:soli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Transport</a:t>
            </a:r>
            <a:r>
              <a:rPr lang="it-IT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 the </a:t>
            </a:r>
            <a:r>
              <a:rPr lang="it-IT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past</a:t>
            </a:r>
            <a:r>
              <a:rPr lang="it-IT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it-IT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present</a:t>
            </a:r>
            <a:r>
              <a:rPr lang="it-IT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future</a:t>
            </a:r>
            <a:endParaRPr lang="it-IT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marta-pc\Desktop\IMG-20171013-WA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357298"/>
            <a:ext cx="1214478" cy="1214478"/>
          </a:xfrm>
          <a:prstGeom prst="rect">
            <a:avLst/>
          </a:prstGeom>
          <a:noFill/>
        </p:spPr>
      </p:pic>
      <p:pic>
        <p:nvPicPr>
          <p:cNvPr id="1027" name="Picture 3" descr="C:\Users\marta-pc\Desktop\erasmus plus\image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1540" y="1357298"/>
            <a:ext cx="5542228" cy="1209842"/>
          </a:xfrm>
          <a:prstGeom prst="rect">
            <a:avLst/>
          </a:prstGeom>
          <a:noFill/>
        </p:spPr>
      </p:pic>
      <p:pic>
        <p:nvPicPr>
          <p:cNvPr id="1029" name="Picture 5" descr="C:\Users\marta-pc\Desktop\erasmus plus\Testata-sito-scuola_LI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1" y="3000372"/>
            <a:ext cx="2380566" cy="1571636"/>
          </a:xfrm>
          <a:prstGeom prst="rect">
            <a:avLst/>
          </a:prstGeom>
          <a:noFill/>
        </p:spPr>
      </p:pic>
      <p:pic>
        <p:nvPicPr>
          <p:cNvPr id="20" name="Vado per strada - Canzoni per imparare leducazione stradal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012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2" descr="C:\Users\marta-pc\Desktop\trasporti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071942"/>
            <a:ext cx="1979569" cy="1509710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8291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it-IT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it-IT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it-IT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it-IT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it-IT" sz="54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r>
              <a:rPr lang="it-IT" sz="5400" dirty="0" err="1" smtClean="0">
                <a:solidFill>
                  <a:schemeClr val="tx1">
                    <a:lumMod val="75000"/>
                  </a:schemeClr>
                </a:solidFill>
              </a:rPr>
              <a:t>…</a:t>
            </a:r>
            <a:r>
              <a:rPr lang="it-IT" sz="5400" dirty="0" err="1" smtClean="0">
                <a:solidFill>
                  <a:schemeClr val="tx1">
                    <a:lumMod val="75000"/>
                  </a:schemeClr>
                </a:solidFill>
              </a:rPr>
              <a:t>GOING</a:t>
            </a:r>
            <a:r>
              <a:rPr lang="it-IT" sz="5400" dirty="0" smtClean="0">
                <a:solidFill>
                  <a:schemeClr val="tx1">
                    <a:lumMod val="75000"/>
                  </a:schemeClr>
                </a:solidFill>
              </a:rPr>
              <a:t> BY THROUGHT PRESENT</a:t>
            </a:r>
            <a:endParaRPr lang="it-IT" sz="5400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428604"/>
            <a:ext cx="89297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FROM THE PAST TO THE </a:t>
            </a:r>
            <a:r>
              <a:rPr lang="it-IT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FUTURE…</a:t>
            </a:r>
            <a:endParaRPr lang="it-IT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554" name="Picture 2" descr="C:\Users\marta-pc\Desktop\IMG_0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2571768" cy="1928904"/>
          </a:xfrm>
          <a:prstGeom prst="rect">
            <a:avLst/>
          </a:prstGeom>
          <a:noFill/>
        </p:spPr>
      </p:pic>
      <p:pic>
        <p:nvPicPr>
          <p:cNvPr id="23555" name="Picture 3" descr="C:\Users\marta-pc\Desktop\IMG_04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672809" y="3399629"/>
            <a:ext cx="2052637" cy="1539875"/>
          </a:xfrm>
          <a:prstGeom prst="rect">
            <a:avLst/>
          </a:prstGeom>
          <a:noFill/>
        </p:spPr>
      </p:pic>
      <p:pic>
        <p:nvPicPr>
          <p:cNvPr id="23558" name="Picture 6" descr="C:\Users\marta-pc\Desktop\LAVORI ERASMUS 17- 19 scuola dell'infanzia\IMG_04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786190"/>
            <a:ext cx="1828422" cy="1371372"/>
          </a:xfrm>
          <a:prstGeom prst="rect">
            <a:avLst/>
          </a:prstGeom>
          <a:noFill/>
        </p:spPr>
      </p:pic>
      <p:pic>
        <p:nvPicPr>
          <p:cNvPr id="23559" name="Picture 7" descr="C:\Users\marta-pc\Desktop\LAVORI ERASMUS 17- 19 scuola dell'infanzia\IMG_046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1571612"/>
            <a:ext cx="1607703" cy="2143123"/>
          </a:xfrm>
          <a:prstGeom prst="rect">
            <a:avLst/>
          </a:prstGeom>
          <a:noFill/>
        </p:spPr>
      </p:pic>
      <p:pic>
        <p:nvPicPr>
          <p:cNvPr id="23560" name="Picture 8" descr="C:\Users\marta-pc\Desktop\LAVORI ERASMUS 17- 19 scuola dell'infanzia\IMG_04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1428736"/>
            <a:ext cx="1733175" cy="1299934"/>
          </a:xfrm>
          <a:prstGeom prst="rect">
            <a:avLst/>
          </a:prstGeom>
          <a:noFill/>
        </p:spPr>
      </p:pic>
      <p:pic>
        <p:nvPicPr>
          <p:cNvPr id="23561" name="Picture 9" descr="C:\Users\marta-pc\Desktop\LAVORI ERASMUS 17- 19 scuola dell'infanzia\IMG_046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3429000"/>
            <a:ext cx="2226241" cy="1670056"/>
          </a:xfrm>
          <a:prstGeom prst="rect">
            <a:avLst/>
          </a:prstGeom>
          <a:noFill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2066" y="1714488"/>
            <a:ext cx="1588934" cy="116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2857496"/>
            <a:ext cx="1504958" cy="112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125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arta-pc\Desktop\LAVORI ERASMUS 17- 19 scuola dell'infanzia\WP_20180515_15_21_14_P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43248"/>
            <a:ext cx="2710919" cy="1522800"/>
          </a:xfrm>
          <a:prstGeom prst="rect">
            <a:avLst/>
          </a:prstGeom>
          <a:noFill/>
        </p:spPr>
      </p:pic>
      <p:pic>
        <p:nvPicPr>
          <p:cNvPr id="24579" name="Picture 3" descr="C:\Users\marta-pc\Desktop\LAVORI ERASMUS 17- 19 scuola dell'infanzia\WP_20180515_15_21_27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071810"/>
            <a:ext cx="2710919" cy="1522800"/>
          </a:xfrm>
          <a:prstGeom prst="rect">
            <a:avLst/>
          </a:prstGeom>
          <a:noFill/>
        </p:spPr>
      </p:pic>
      <p:pic>
        <p:nvPicPr>
          <p:cNvPr id="24580" name="Picture 4" descr="C:\Users\marta-pc\Desktop\LAVORI ERASMUS 17- 19 scuola dell'infanzia\WP_20180515_15_21_32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86322"/>
            <a:ext cx="2711395" cy="1523068"/>
          </a:xfrm>
          <a:prstGeom prst="rect">
            <a:avLst/>
          </a:prstGeom>
          <a:noFill/>
        </p:spPr>
      </p:pic>
      <p:pic>
        <p:nvPicPr>
          <p:cNvPr id="24581" name="Picture 5" descr="C:\Users\marta-pc\Desktop\LAVORI ERASMUS 17- 19 scuola dell'infanzia\WP_20180515_15_21_59_P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143248"/>
            <a:ext cx="2710919" cy="1522800"/>
          </a:xfrm>
          <a:prstGeom prst="rect">
            <a:avLst/>
          </a:prstGeom>
          <a:noFill/>
        </p:spPr>
      </p:pic>
      <p:pic>
        <p:nvPicPr>
          <p:cNvPr id="24582" name="Picture 6" descr="C:\Users\marta-pc\Desktop\LAVORI ERASMUS 17- 19 scuola dell'infanzia\WP_20180515_15_22_04_Pr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500174"/>
            <a:ext cx="2691694" cy="1512000"/>
          </a:xfrm>
          <a:prstGeom prst="rect">
            <a:avLst/>
          </a:prstGeom>
          <a:noFill/>
        </p:spPr>
      </p:pic>
      <p:pic>
        <p:nvPicPr>
          <p:cNvPr id="24583" name="Picture 7" descr="C:\Users\marta-pc\Desktop\LAVORI ERASMUS 17- 19 scuola dell'infanzia\WP_20180515_15_22_16_Pr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786322"/>
            <a:ext cx="2710918" cy="1522800"/>
          </a:xfrm>
          <a:prstGeom prst="rect">
            <a:avLst/>
          </a:prstGeom>
          <a:noFill/>
        </p:spPr>
      </p:pic>
      <p:pic>
        <p:nvPicPr>
          <p:cNvPr id="24584" name="Picture 8" descr="C:\Users\marta-pc\Desktop\LAVORI ERASMUS 17- 19 scuola dell'infanzia\WP_20180515_15_22_26_Pr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4786322"/>
            <a:ext cx="2710918" cy="1522800"/>
          </a:xfrm>
          <a:prstGeom prst="rect">
            <a:avLst/>
          </a:prstGeom>
          <a:noFill/>
        </p:spPr>
      </p:pic>
      <p:pic>
        <p:nvPicPr>
          <p:cNvPr id="1026" name="Picture 2" descr="C:\Users\marta-pc\Desktop\LAVORI ERASMUS 17- 19 scuola dell'infanzia\WP_20180417_07_09_53_Pr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571480"/>
            <a:ext cx="1818750" cy="2412000"/>
          </a:xfrm>
          <a:prstGeom prst="rect">
            <a:avLst/>
          </a:prstGeom>
          <a:noFill/>
        </p:spPr>
      </p:pic>
      <p:pic>
        <p:nvPicPr>
          <p:cNvPr id="1027" name="Picture 3" descr="C:\Users\marta-pc\Desktop\LAVORI ERASMUS 17- 19 scuola dell'infanzia\WP_20180417_07_10_17_Pr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8082" y="571480"/>
            <a:ext cx="1354889" cy="2412000"/>
          </a:xfrm>
          <a:prstGeom prst="rect">
            <a:avLst/>
          </a:prstGeom>
          <a:noFill/>
        </p:spPr>
      </p:pic>
      <p:sp>
        <p:nvSpPr>
          <p:cNvPr id="14" name="Rettangolo 13"/>
          <p:cNvSpPr/>
          <p:nvPr/>
        </p:nvSpPr>
        <p:spPr>
          <a:xfrm>
            <a:off x="2214546" y="500042"/>
            <a:ext cx="52820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IT’S UP TO US NOW</a:t>
            </a:r>
            <a:endParaRPr lang="it-IT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125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Okkio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alla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strada…vado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per 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strada</a:t>
            </a:r>
            <a:b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</a:b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…This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is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our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song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Segnaposto contenuto 5" descr="IMG_01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2598208" cy="1948656"/>
          </a:xfrm>
        </p:spPr>
      </p:pic>
      <p:pic>
        <p:nvPicPr>
          <p:cNvPr id="7" name="Segnaposto contenuto 6" descr="IMG_01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48385" y="1714488"/>
            <a:ext cx="2667019" cy="2000264"/>
          </a:xfrm>
        </p:spPr>
      </p:pic>
      <p:pic>
        <p:nvPicPr>
          <p:cNvPr id="9" name="Immagine 8" descr="IMG_0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732346"/>
            <a:ext cx="2643206" cy="1982405"/>
          </a:xfrm>
          <a:prstGeom prst="rect">
            <a:avLst/>
          </a:prstGeom>
        </p:spPr>
      </p:pic>
      <p:pic>
        <p:nvPicPr>
          <p:cNvPr id="11" name="Immagine 10" descr="IMG_01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62303" y="4214818"/>
            <a:ext cx="2738425" cy="2053819"/>
          </a:xfrm>
          <a:prstGeom prst="rect">
            <a:avLst/>
          </a:prstGeom>
        </p:spPr>
      </p:pic>
      <p:pic>
        <p:nvPicPr>
          <p:cNvPr id="12" name="Immagine 11" descr="IMG_02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1" y="4214818"/>
            <a:ext cx="2667019" cy="2000264"/>
          </a:xfrm>
          <a:prstGeom prst="rect">
            <a:avLst/>
          </a:prstGeom>
        </p:spPr>
      </p:pic>
      <p:pic>
        <p:nvPicPr>
          <p:cNvPr id="13" name="Immagine 12" descr="IMG_02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4214818"/>
            <a:ext cx="2687623" cy="2015718"/>
          </a:xfrm>
          <a:prstGeom prst="rect">
            <a:avLst/>
          </a:prstGeom>
        </p:spPr>
      </p:pic>
    </p:spTree>
  </p:cSld>
  <p:clrMapOvr>
    <a:masterClrMapping/>
  </p:clrMapOvr>
  <p:transition spd="med" advTm="10125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357158" y="2857496"/>
            <a:ext cx="61436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I go </a:t>
            </a:r>
            <a:r>
              <a:rPr lang="it-IT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to</a:t>
            </a:r>
            <a:r>
              <a:rPr lang="it-IT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it-IT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school</a:t>
            </a:r>
            <a:r>
              <a:rPr lang="it-IT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it-IT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by…</a:t>
            </a:r>
            <a:endParaRPr lang="it-IT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8" name="Immagine 7" descr="IMG_0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2880000" cy="2160000"/>
          </a:xfrm>
          <a:prstGeom prst="rect">
            <a:avLst/>
          </a:prstGeom>
        </p:spPr>
      </p:pic>
      <p:pic>
        <p:nvPicPr>
          <p:cNvPr id="9" name="Immagine 8" descr="IMG_0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000504"/>
            <a:ext cx="2639999" cy="1980000"/>
          </a:xfrm>
          <a:prstGeom prst="rect">
            <a:avLst/>
          </a:prstGeom>
        </p:spPr>
      </p:pic>
      <p:pic>
        <p:nvPicPr>
          <p:cNvPr id="10" name="Immagine 9" descr="IMG_02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5400000">
            <a:off x="6140826" y="860042"/>
            <a:ext cx="2880000" cy="2160000"/>
          </a:xfrm>
          <a:prstGeom prst="rect">
            <a:avLst/>
          </a:prstGeom>
        </p:spPr>
      </p:pic>
      <p:pic>
        <p:nvPicPr>
          <p:cNvPr id="11" name="Immagine 10" descr="IMG_02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000504"/>
            <a:ext cx="2639999" cy="1980000"/>
          </a:xfrm>
          <a:prstGeom prst="rect">
            <a:avLst/>
          </a:prstGeom>
        </p:spPr>
      </p:pic>
      <p:pic>
        <p:nvPicPr>
          <p:cNvPr id="12" name="Immagine 11" descr="IMG_01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500042"/>
            <a:ext cx="2880000" cy="2160000"/>
          </a:xfrm>
          <a:prstGeom prst="rect">
            <a:avLst/>
          </a:prstGeom>
        </p:spPr>
      </p:pic>
      <p:pic>
        <p:nvPicPr>
          <p:cNvPr id="13" name="Immagine 12" descr="IMG_02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4000504"/>
            <a:ext cx="2640000" cy="1980000"/>
          </a:xfrm>
          <a:prstGeom prst="rect">
            <a:avLst/>
          </a:prstGeom>
        </p:spPr>
      </p:pic>
    </p:spTree>
  </p:cSld>
  <p:clrMapOvr>
    <a:masterClrMapping/>
  </p:clrMapOvr>
  <p:transition spd="med" advTm="10125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marta-pc\Desktop\erasmus plus\WP_20180108_10_27_39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214554"/>
            <a:ext cx="3333251" cy="1872389"/>
          </a:xfrm>
          <a:prstGeom prst="rect">
            <a:avLst/>
          </a:prstGeom>
          <a:noFill/>
        </p:spPr>
      </p:pic>
      <p:pic>
        <p:nvPicPr>
          <p:cNvPr id="4101" name="Picture 5" descr="C:\Users\marta-pc\Desktop\erasmus plus\transport survey 4th class Petriolo primary school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285860"/>
            <a:ext cx="2714612" cy="2131871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357158" y="428604"/>
            <a:ext cx="74106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rgbClr val="C00000"/>
                </a:solidFill>
                <a:latin typeface="Arial Black" pitchFamily="34" charset="0"/>
              </a:rPr>
              <a:t>It</a:t>
            </a:r>
            <a:r>
              <a:rPr lang="it-IT" sz="3200" b="1" dirty="0" smtClean="0">
                <a:solidFill>
                  <a:srgbClr val="C00000"/>
                </a:solidFill>
                <a:latin typeface="Arial Black" pitchFamily="34" charset="0"/>
              </a:rPr>
              <a:t>’s </a:t>
            </a:r>
            <a:r>
              <a:rPr lang="it-IT" sz="3200" b="1" dirty="0" err="1" smtClean="0">
                <a:solidFill>
                  <a:srgbClr val="C00000"/>
                </a:solidFill>
                <a:latin typeface="Arial Black" pitchFamily="34" charset="0"/>
              </a:rPr>
              <a:t>time</a:t>
            </a:r>
            <a:r>
              <a:rPr lang="it-IT" sz="32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it-IT" sz="3200" b="1" dirty="0" err="1" smtClean="0">
                <a:solidFill>
                  <a:srgbClr val="C00000"/>
                </a:solidFill>
                <a:latin typeface="Arial Black" pitchFamily="34" charset="0"/>
              </a:rPr>
              <a:t>for</a:t>
            </a:r>
            <a:r>
              <a:rPr lang="it-IT" sz="3200" b="1" dirty="0" smtClean="0">
                <a:solidFill>
                  <a:srgbClr val="C00000"/>
                </a:solidFill>
                <a:latin typeface="Arial Black" pitchFamily="34" charset="0"/>
              </a:rPr>
              <a:t> the </a:t>
            </a:r>
            <a:r>
              <a:rPr lang="it-IT" sz="3200" b="1" dirty="0" err="1" smtClean="0">
                <a:solidFill>
                  <a:srgbClr val="C00000"/>
                </a:solidFill>
                <a:latin typeface="Arial Black" pitchFamily="34" charset="0"/>
              </a:rPr>
              <a:t>question</a:t>
            </a:r>
            <a:r>
              <a:rPr lang="it-IT" sz="3200" b="1" dirty="0" smtClean="0">
                <a:solidFill>
                  <a:srgbClr val="C00000"/>
                </a:solidFill>
                <a:latin typeface="Arial Black" pitchFamily="34" charset="0"/>
              </a:rPr>
              <a:t>:</a:t>
            </a:r>
          </a:p>
          <a:p>
            <a:r>
              <a:rPr lang="it-IT" sz="3200" b="1" dirty="0" err="1" smtClean="0">
                <a:solidFill>
                  <a:srgbClr val="C00000"/>
                </a:solidFill>
                <a:latin typeface="Arial Black" pitchFamily="34" charset="0"/>
              </a:rPr>
              <a:t>What</a:t>
            </a:r>
            <a:r>
              <a:rPr lang="it-IT" sz="3200" b="1" dirty="0" smtClean="0">
                <a:solidFill>
                  <a:srgbClr val="C00000"/>
                </a:solidFill>
                <a:latin typeface="Arial Black" pitchFamily="34" charset="0"/>
              </a:rPr>
              <a:t>’s </a:t>
            </a:r>
            <a:r>
              <a:rPr lang="it-IT" sz="3200" b="1" dirty="0" err="1" smtClean="0">
                <a:solidFill>
                  <a:srgbClr val="C00000"/>
                </a:solidFill>
                <a:latin typeface="Arial Black" pitchFamily="34" charset="0"/>
              </a:rPr>
              <a:t>your</a:t>
            </a:r>
            <a:r>
              <a:rPr lang="it-IT" sz="32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it-IT" sz="3200" b="1" dirty="0" err="1" smtClean="0">
                <a:solidFill>
                  <a:srgbClr val="C00000"/>
                </a:solidFill>
                <a:latin typeface="Arial Black" pitchFamily="34" charset="0"/>
              </a:rPr>
              <a:t>favourite</a:t>
            </a:r>
            <a:r>
              <a:rPr lang="it-IT" sz="32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it-IT" sz="3200" b="1" dirty="0" err="1" smtClean="0">
                <a:solidFill>
                  <a:srgbClr val="C00000"/>
                </a:solidFill>
                <a:latin typeface="Arial Black" pitchFamily="34" charset="0"/>
              </a:rPr>
              <a:t>transport</a:t>
            </a:r>
            <a:r>
              <a:rPr lang="it-IT" sz="3200" b="1" dirty="0" smtClean="0">
                <a:solidFill>
                  <a:srgbClr val="C00000"/>
                </a:solidFill>
                <a:latin typeface="Arial Black" pitchFamily="34" charset="0"/>
              </a:rPr>
              <a:t>?</a:t>
            </a:r>
            <a:endParaRPr lang="it-IT" sz="4000" b="1" dirty="0">
              <a:solidFill>
                <a:srgbClr val="C00000"/>
              </a:solidFill>
            </a:endParaRPr>
          </a:p>
        </p:txBody>
      </p:sp>
      <p:pic>
        <p:nvPicPr>
          <p:cNvPr id="4102" name="Picture 6" descr="C:\Users\marta-pc\Desktop\erasmus plus\transport survey 4th class Petriolo primary school 3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429132"/>
            <a:ext cx="3071802" cy="1725529"/>
          </a:xfrm>
          <a:prstGeom prst="rect">
            <a:avLst/>
          </a:prstGeom>
          <a:noFill/>
        </p:spPr>
      </p:pic>
      <p:pic>
        <p:nvPicPr>
          <p:cNvPr id="4103" name="Picture 7" descr="C:\Users\marta-pc\Desktop\erasmus plus\transport survey 4th class Petriolo primary school 4 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881" y="2071678"/>
            <a:ext cx="2051299" cy="3651712"/>
          </a:xfrm>
          <a:prstGeom prst="rect">
            <a:avLst/>
          </a:prstGeom>
          <a:noFill/>
        </p:spPr>
      </p:pic>
      <p:pic>
        <p:nvPicPr>
          <p:cNvPr id="4104" name="Picture 8" descr="C:\Users\marta-pc\Desktop\trasporti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357694"/>
            <a:ext cx="2152650" cy="21240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125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3600" b="1" dirty="0" err="1" smtClean="0">
                <a:solidFill>
                  <a:srgbClr val="FF0000"/>
                </a:solidFill>
              </a:rPr>
              <a:t>It</a:t>
            </a:r>
            <a:r>
              <a:rPr lang="it-IT" sz="3600" b="1" dirty="0" smtClean="0">
                <a:solidFill>
                  <a:srgbClr val="FF0000"/>
                </a:solidFill>
              </a:rPr>
              <a:t>’s Christmas </a:t>
            </a:r>
            <a:r>
              <a:rPr lang="it-IT" sz="3600" b="1" dirty="0" err="1" smtClean="0">
                <a:solidFill>
                  <a:srgbClr val="FF0000"/>
                </a:solidFill>
              </a:rPr>
              <a:t>time…</a:t>
            </a:r>
            <a:r>
              <a:rPr lang="it-IT" sz="3600" b="1" dirty="0" smtClean="0">
                <a:solidFill>
                  <a:srgbClr val="FF0000"/>
                </a:solidFill>
              </a:rPr>
              <a:t> </a:t>
            </a:r>
            <a:r>
              <a:rPr lang="it-IT" sz="3600" b="1" dirty="0" smtClean="0">
                <a:solidFill>
                  <a:srgbClr val="FF0000"/>
                </a:solidFill>
              </a:rPr>
              <a:t/>
            </a:r>
            <a:br>
              <a:rPr lang="it-IT" sz="3600" b="1" dirty="0" smtClean="0">
                <a:solidFill>
                  <a:srgbClr val="FF0000"/>
                </a:solidFill>
              </a:rPr>
            </a:br>
            <a:r>
              <a:rPr lang="it-IT" sz="3600" b="1" dirty="0" smtClean="0">
                <a:solidFill>
                  <a:srgbClr val="FF0000"/>
                </a:solidFill>
              </a:rPr>
              <a:t>MERRY CHRISTMAS</a:t>
            </a:r>
            <a:endParaRPr lang="it-IT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biglietto origami 1A\christmas ca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1440000" cy="2075077"/>
          </a:xfrm>
          <a:prstGeom prst="rect">
            <a:avLst/>
          </a:prstGeom>
          <a:noFill/>
        </p:spPr>
      </p:pic>
      <p:pic>
        <p:nvPicPr>
          <p:cNvPr id="1027" name="Picture 3" descr="F:\biglietto origami 1A\christmas card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143116"/>
            <a:ext cx="1440000" cy="1711429"/>
          </a:xfrm>
          <a:prstGeom prst="rect">
            <a:avLst/>
          </a:prstGeom>
          <a:noFill/>
        </p:spPr>
      </p:pic>
      <p:pic>
        <p:nvPicPr>
          <p:cNvPr id="1028" name="Picture 4" descr="F:\biglietto origami 1A\christmas cards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285992"/>
            <a:ext cx="1800000" cy="1400515"/>
          </a:xfrm>
          <a:prstGeom prst="rect">
            <a:avLst/>
          </a:prstGeom>
          <a:noFill/>
        </p:spPr>
      </p:pic>
      <p:pic>
        <p:nvPicPr>
          <p:cNvPr id="1029" name="Picture 5" descr="F:\biglietto origami 1A\christmas cards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500306"/>
            <a:ext cx="1800000" cy="1347585"/>
          </a:xfrm>
          <a:prstGeom prst="rect">
            <a:avLst/>
          </a:prstGeom>
          <a:noFill/>
        </p:spPr>
      </p:pic>
      <p:pic>
        <p:nvPicPr>
          <p:cNvPr id="1030" name="Picture 6" descr="F:\biglietto origami 1A\christmas cards (1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4143380"/>
            <a:ext cx="1800000" cy="2399094"/>
          </a:xfrm>
          <a:prstGeom prst="rect">
            <a:avLst/>
          </a:prstGeom>
          <a:noFill/>
        </p:spPr>
      </p:pic>
      <p:pic>
        <p:nvPicPr>
          <p:cNvPr id="1031" name="Picture 7" descr="F:\biglietto origami 1A\christmas cards (1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4071942"/>
            <a:ext cx="1800000" cy="2464985"/>
          </a:xfrm>
          <a:prstGeom prst="rect">
            <a:avLst/>
          </a:prstGeom>
          <a:noFill/>
        </p:spPr>
      </p:pic>
      <p:pic>
        <p:nvPicPr>
          <p:cNvPr id="1032" name="Picture 8" descr="F:\biglietto origami 1A\christmas cards (5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4429132"/>
            <a:ext cx="2160000" cy="153434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125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ta-pc\Desktop\erasmus plus\20171213_1225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7"/>
            <a:ext cx="2643206" cy="1982405"/>
          </a:xfrm>
          <a:prstGeom prst="rect">
            <a:avLst/>
          </a:prstGeom>
          <a:noFill/>
        </p:spPr>
      </p:pic>
      <p:pic>
        <p:nvPicPr>
          <p:cNvPr id="3075" name="Picture 3" descr="C:\Users\marta-pc\Desktop\erasmus plus\20171213_1225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9" y="2285992"/>
            <a:ext cx="2639999" cy="1980000"/>
          </a:xfrm>
          <a:prstGeom prst="rect">
            <a:avLst/>
          </a:prstGeom>
          <a:noFill/>
        </p:spPr>
      </p:pic>
      <p:pic>
        <p:nvPicPr>
          <p:cNvPr id="3076" name="Picture 4" descr="C:\Users\marta-pc\Desktop\erasmus plus\20171213_122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7166"/>
            <a:ext cx="2640000" cy="1980000"/>
          </a:xfrm>
          <a:prstGeom prst="rect">
            <a:avLst/>
          </a:prstGeom>
          <a:noFill/>
        </p:spPr>
      </p:pic>
      <p:pic>
        <p:nvPicPr>
          <p:cNvPr id="3077" name="Picture 5" descr="C:\Users\marta-pc\Desktop\erasmus plus\christmas balls about transport Petriolo primary scho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429132"/>
            <a:ext cx="2640000" cy="1980000"/>
          </a:xfrm>
          <a:prstGeom prst="rect">
            <a:avLst/>
          </a:prstGeom>
          <a:noFill/>
        </p:spPr>
      </p:pic>
      <p:pic>
        <p:nvPicPr>
          <p:cNvPr id="3078" name="Picture 6" descr="C:\Users\marta-pc\Desktop\erasmus plus\Christmas car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429132"/>
            <a:ext cx="2640000" cy="198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125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marta-pc\Desktop\erasmus plus\pre primary activity on transport- bike- 6 Petrio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838124" y="1448496"/>
            <a:ext cx="1959885" cy="3492000"/>
          </a:xfrm>
          <a:prstGeom prst="rect">
            <a:avLst/>
          </a:prstGeom>
          <a:noFill/>
        </p:spPr>
      </p:pic>
      <p:pic>
        <p:nvPicPr>
          <p:cNvPr id="20486" name="Picture 6" descr="C:\Users\marta-pc\Desktop\erasmus plus\pre primary activity on transport- bike- 1 Petri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14554"/>
            <a:ext cx="3848550" cy="2160000"/>
          </a:xfrm>
          <a:prstGeom prst="rect">
            <a:avLst/>
          </a:prstGeom>
          <a:noFill/>
        </p:spPr>
      </p:pic>
      <p:pic>
        <p:nvPicPr>
          <p:cNvPr id="20482" name="Picture 2" descr="C:\Users\marta-pc\Desktop\erasmus plus\pre primary activity on transport Petriolo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572007"/>
            <a:ext cx="3527840" cy="1980000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357158" y="0"/>
            <a:ext cx="835824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Veleggio, pedalo senza fretta </a:t>
            </a:r>
          </a:p>
          <a:p>
            <a:pPr algn="ctr"/>
            <a:r>
              <a:rPr lang="it-IT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Plano e galleggio sulla mia </a:t>
            </a:r>
            <a:r>
              <a:rPr lang="it-IT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bicicletta</a:t>
            </a:r>
            <a:r>
              <a:rPr lang="it-IT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…</a:t>
            </a:r>
            <a:r>
              <a:rPr lang="it-IT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I can ride </a:t>
            </a:r>
            <a:r>
              <a:rPr lang="it-IT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my</a:t>
            </a:r>
            <a:r>
              <a:rPr lang="it-IT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bike </a:t>
            </a:r>
            <a:endParaRPr lang="it-IT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20488" name="Picture 8" descr="C:\Users\marta-pc\Desktop\erasmus plus\pre primary activity on transport- bike- Petriol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286256"/>
            <a:ext cx="3848550" cy="216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125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arta-pc\Desktop\erasmus plus\pre primary activity on transport- bike- 4 Petrio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857232"/>
            <a:ext cx="3848550" cy="2160000"/>
          </a:xfrm>
          <a:prstGeom prst="rect">
            <a:avLst/>
          </a:prstGeom>
          <a:noFill/>
        </p:spPr>
      </p:pic>
      <p:pic>
        <p:nvPicPr>
          <p:cNvPr id="21506" name="Picture 2" descr="C:\Users\marta-pc\Desktop\erasmus plus\pre primary activity on transport- bike- 2 Petrio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4200360" cy="2357454"/>
          </a:xfrm>
          <a:prstGeom prst="rect">
            <a:avLst/>
          </a:prstGeom>
          <a:noFill/>
        </p:spPr>
      </p:pic>
      <p:pic>
        <p:nvPicPr>
          <p:cNvPr id="6" name="Picture 5" descr="C:\Users\marta-pc\Desktop\erasmus plus\pre primary activity on transport- bike- 5 Petrio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14752"/>
            <a:ext cx="4489975" cy="2520000"/>
          </a:xfrm>
          <a:prstGeom prst="rect">
            <a:avLst/>
          </a:prstGeom>
          <a:noFill/>
        </p:spPr>
      </p:pic>
      <p:pic>
        <p:nvPicPr>
          <p:cNvPr id="21507" name="Picture 3" descr="C:\Users\marta-pc\Desktop\erasmus plus\pre primary activity on transport- bike- 3 Petriol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071810"/>
            <a:ext cx="3048186" cy="336351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125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arta-pc\Desktop\erasmus plus\the poster of the week- Petriolo's kindergarden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3612371" cy="4500000"/>
          </a:xfrm>
          <a:prstGeom prst="rect">
            <a:avLst/>
          </a:prstGeom>
          <a:noFill/>
        </p:spPr>
      </p:pic>
      <p:pic>
        <p:nvPicPr>
          <p:cNvPr id="22531" name="Picture 3" descr="C:\Users\marta-pc\Desktop\erasmus plus\the poster of the week- Petriolo's kindergarden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74"/>
            <a:ext cx="2898943" cy="4500000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500034" y="500042"/>
            <a:ext cx="8643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ONE TRANSPORT A </a:t>
            </a:r>
            <a:r>
              <a:rPr lang="it-IT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DAY…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Tm="10125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</TotalTime>
  <Words>76</Words>
  <Application>Microsoft Office PowerPoint</Application>
  <PresentationFormat>Presentazione su schermo (4:3)</PresentationFormat>
  <Paragraphs>21</Paragraphs>
  <Slides>11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ERASMUS IN PETRIOLO</vt:lpstr>
      <vt:lpstr>Okkio alla strada…vado per strada …This is our song!</vt:lpstr>
      <vt:lpstr>Diapositiva 3</vt:lpstr>
      <vt:lpstr>Diapositiva 4</vt:lpstr>
      <vt:lpstr>It’s Christmas time…  MERRY CHRISTMAS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IN PETRIOLO</dc:title>
  <dc:creator>marta-pc</dc:creator>
  <cp:lastModifiedBy>marta-pc</cp:lastModifiedBy>
  <cp:revision>78</cp:revision>
  <dcterms:created xsi:type="dcterms:W3CDTF">2018-06-09T15:41:54Z</dcterms:created>
  <dcterms:modified xsi:type="dcterms:W3CDTF">2019-08-29T13:21:15Z</dcterms:modified>
</cp:coreProperties>
</file>