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CEC6-7A38-47F1-A5E2-D5A3BA34F446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4482-E6A7-47AB-A2B1-091F7B797BC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CEC6-7A38-47F1-A5E2-D5A3BA34F446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4482-E6A7-47AB-A2B1-091F7B797BC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CEC6-7A38-47F1-A5E2-D5A3BA34F446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4482-E6A7-47AB-A2B1-091F7B797BC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CEC6-7A38-47F1-A5E2-D5A3BA34F446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4482-E6A7-47AB-A2B1-091F7B797BC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CEC6-7A38-47F1-A5E2-D5A3BA34F446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4482-E6A7-47AB-A2B1-091F7B797BC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CEC6-7A38-47F1-A5E2-D5A3BA34F446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4482-E6A7-47AB-A2B1-091F7B797BC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CEC6-7A38-47F1-A5E2-D5A3BA34F446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4482-E6A7-47AB-A2B1-091F7B797BC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CEC6-7A38-47F1-A5E2-D5A3BA34F446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4482-E6A7-47AB-A2B1-091F7B797BC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CEC6-7A38-47F1-A5E2-D5A3BA34F446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4482-E6A7-47AB-A2B1-091F7B797BC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CEC6-7A38-47F1-A5E2-D5A3BA34F446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4482-E6A7-47AB-A2B1-091F7B797BC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CEC6-7A38-47F1-A5E2-D5A3BA34F446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4482-E6A7-47AB-A2B1-091F7B797BC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3CEC6-7A38-47F1-A5E2-D5A3BA34F446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482-E6A7-47AB-A2B1-091F7B797BC6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43174" y="4572008"/>
            <a:ext cx="4857784" cy="64294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it-IT" sz="2800" b="1" dirty="0" err="1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Our</a:t>
            </a:r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it-IT" sz="2800" b="1" dirty="0" err="1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working</a:t>
            </a:r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it-IT" sz="2800" b="1" dirty="0" err="1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to</a:t>
            </a:r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it-IT" sz="2800" b="1" dirty="0" err="1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make</a:t>
            </a:r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</a:t>
            </a:r>
          </a:p>
          <a:p>
            <a:pPr algn="l"/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the game!</a:t>
            </a:r>
            <a:endParaRPr lang="it-IT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0"/>
            <a:ext cx="9144000" cy="178592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FFC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Let</a:t>
            </a:r>
            <a:r>
              <a:rPr lang="it-IT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’s </a:t>
            </a:r>
            <a:r>
              <a:rPr lang="it-IT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play…Keep</a:t>
            </a:r>
            <a:r>
              <a:rPr lang="it-IT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it-IT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calm</a:t>
            </a:r>
            <a:r>
              <a:rPr lang="it-IT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it-IT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board</a:t>
            </a:r>
            <a:r>
              <a:rPr lang="it-IT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game</a:t>
            </a:r>
            <a:endParaRPr lang="it-IT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Immagine 4" descr="20181204_1502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1984692"/>
            <a:ext cx="3422946" cy="2557142"/>
          </a:xfrm>
          <a:prstGeom prst="rect">
            <a:avLst/>
          </a:prstGeom>
        </p:spPr>
      </p:pic>
      <p:pic>
        <p:nvPicPr>
          <p:cNvPr id="6" name="Immagine 5" descr="20181204_15025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5299200"/>
            <a:ext cx="2078399" cy="1558800"/>
          </a:xfrm>
          <a:prstGeom prst="rect">
            <a:avLst/>
          </a:prstGeom>
        </p:spPr>
      </p:pic>
      <p:pic>
        <p:nvPicPr>
          <p:cNvPr id="7" name="Immagine 6" descr="20181207_14302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6644" y="4000504"/>
            <a:ext cx="1695928" cy="2255749"/>
          </a:xfrm>
          <a:prstGeom prst="rect">
            <a:avLst/>
          </a:prstGeom>
        </p:spPr>
      </p:pic>
      <p:pic>
        <p:nvPicPr>
          <p:cNvPr id="8" name="Immagine 7" descr="20181207_14303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2000240"/>
            <a:ext cx="2357454" cy="1781588"/>
          </a:xfrm>
          <a:prstGeom prst="rect">
            <a:avLst/>
          </a:prstGeom>
        </p:spPr>
      </p:pic>
      <p:pic>
        <p:nvPicPr>
          <p:cNvPr id="9" name="Immagine 8" descr="20181211_14394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7752" y="5300443"/>
            <a:ext cx="2071702" cy="1557557"/>
          </a:xfrm>
          <a:prstGeom prst="rect">
            <a:avLst/>
          </a:prstGeom>
        </p:spPr>
      </p:pic>
      <p:pic>
        <p:nvPicPr>
          <p:cNvPr id="10" name="Immagine 9" descr="20181211_14395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282" y="3929066"/>
            <a:ext cx="2082879" cy="1558800"/>
          </a:xfrm>
          <a:prstGeom prst="rect">
            <a:avLst/>
          </a:prstGeom>
        </p:spPr>
      </p:pic>
      <p:pic>
        <p:nvPicPr>
          <p:cNvPr id="11" name="Immagine 10" descr="20181211_14401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29388" y="2000240"/>
            <a:ext cx="2305987" cy="17258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egnaposto contenuto 6" descr="20181218_11345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285860"/>
            <a:ext cx="2880000" cy="2160000"/>
          </a:xfrm>
        </p:spPr>
      </p:pic>
      <p:sp>
        <p:nvSpPr>
          <p:cNvPr id="6" name="Rettangolo 5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FFC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And </a:t>
            </a:r>
            <a:r>
              <a:rPr lang="it-IT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now…let</a:t>
            </a:r>
            <a:r>
              <a:rPr lang="it-IT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’s play </a:t>
            </a:r>
            <a:r>
              <a:rPr lang="it-IT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together</a:t>
            </a:r>
            <a:endParaRPr lang="it-IT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8" name="Immagine 7" descr="20181218_1135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4143380"/>
            <a:ext cx="2867586" cy="2160000"/>
          </a:xfrm>
          <a:prstGeom prst="rect">
            <a:avLst/>
          </a:prstGeom>
        </p:spPr>
      </p:pic>
      <p:pic>
        <p:nvPicPr>
          <p:cNvPr id="9" name="Immagine 8" descr="20181218_11351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3" y="4143380"/>
            <a:ext cx="2873571" cy="2160000"/>
          </a:xfrm>
          <a:prstGeom prst="rect">
            <a:avLst/>
          </a:prstGeom>
        </p:spPr>
      </p:pic>
      <p:pic>
        <p:nvPicPr>
          <p:cNvPr id="10" name="Immagine 9" descr="20181218_11353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2198" y="4143380"/>
            <a:ext cx="2898947" cy="2160000"/>
          </a:xfrm>
          <a:prstGeom prst="rect">
            <a:avLst/>
          </a:prstGeom>
        </p:spPr>
      </p:pic>
      <p:pic>
        <p:nvPicPr>
          <p:cNvPr id="16" name="Immagine 15" descr="20181218_11372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0760" y="1285860"/>
            <a:ext cx="2891077" cy="2160000"/>
          </a:xfrm>
          <a:prstGeom prst="rect">
            <a:avLst/>
          </a:prstGeom>
        </p:spPr>
      </p:pic>
      <p:pic>
        <p:nvPicPr>
          <p:cNvPr id="17" name="Immagine 16" descr="20181220_104139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71802" y="1285860"/>
            <a:ext cx="2865743" cy="216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</Words>
  <Application>Microsoft Office PowerPoint</Application>
  <PresentationFormat>Presentazione su schermo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marta-pc</dc:creator>
  <cp:lastModifiedBy>marta-pc</cp:lastModifiedBy>
  <cp:revision>5</cp:revision>
  <dcterms:created xsi:type="dcterms:W3CDTF">2019-01-02T13:52:46Z</dcterms:created>
  <dcterms:modified xsi:type="dcterms:W3CDTF">2019-01-02T14:23:25Z</dcterms:modified>
</cp:coreProperties>
</file>