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9" r:id="rId4"/>
    <p:sldId id="260" r:id="rId5"/>
    <p:sldId id="258" r:id="rId6"/>
    <p:sldId id="256" r:id="rId7"/>
    <p:sldId id="257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61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80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76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74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78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1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10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77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51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3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94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F862D-A78E-4C16-94F6-99A494298D45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FF928-2460-4969-B525-96FC0FC3D3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41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9859" y="45811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Erasmus Project –(Transport in Past , Present and Future) –</a:t>
            </a:r>
            <a:r>
              <a:rPr lang="en-US" dirty="0" smtClean="0"/>
              <a:t>Second Year Cross curriculum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59632" y="3068960"/>
            <a:ext cx="6400800" cy="1752600"/>
          </a:xfrm>
        </p:spPr>
        <p:txBody>
          <a:bodyPr/>
          <a:lstStyle/>
          <a:p>
            <a:r>
              <a:rPr lang="it-IT" dirty="0" smtClean="0"/>
              <a:t>IV Class –</a:t>
            </a:r>
            <a:r>
              <a:rPr lang="it-IT" dirty="0" err="1" smtClean="0"/>
              <a:t>Primary</a:t>
            </a:r>
            <a:endParaRPr lang="it-IT" dirty="0" smtClean="0"/>
          </a:p>
          <a:p>
            <a:r>
              <a:rPr lang="it-IT" dirty="0" smtClean="0"/>
              <a:t>I.C Berlinguer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404664"/>
            <a:ext cx="79438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90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9677566">
            <a:off x="-517556" y="1759713"/>
            <a:ext cx="6074656" cy="74511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Work in progress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2686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528392" cy="626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e 2"/>
          <p:cNvSpPr/>
          <p:nvPr/>
        </p:nvSpPr>
        <p:spPr>
          <a:xfrm>
            <a:off x="2915816" y="2564904"/>
            <a:ext cx="2448272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try to have information about the global goals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9869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5458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5133"/>
            <a:ext cx="3475305" cy="463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4562475"/>
            <a:ext cx="3786904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umetto 3 4"/>
          <p:cNvSpPr/>
          <p:nvPr/>
        </p:nvSpPr>
        <p:spPr>
          <a:xfrm>
            <a:off x="935596" y="341948"/>
            <a:ext cx="1800200" cy="14401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New word</a:t>
            </a:r>
            <a:endParaRPr lang="it-IT" dirty="0"/>
          </a:p>
        </p:txBody>
      </p:sp>
      <p:sp>
        <p:nvSpPr>
          <p:cNvPr id="7" name="Fumetto 3 6"/>
          <p:cNvSpPr/>
          <p:nvPr/>
        </p:nvSpPr>
        <p:spPr>
          <a:xfrm rot="1111451">
            <a:off x="6732240" y="188640"/>
            <a:ext cx="1296144" cy="10801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New friend!</a:t>
            </a:r>
            <a:endParaRPr lang="it-IT" dirty="0"/>
          </a:p>
        </p:txBody>
      </p:sp>
      <p:sp>
        <p:nvSpPr>
          <p:cNvPr id="8" name="Fumetto 3 7"/>
          <p:cNvSpPr/>
          <p:nvPr/>
        </p:nvSpPr>
        <p:spPr>
          <a:xfrm>
            <a:off x="7380312" y="2924944"/>
            <a:ext cx="1440160" cy="129614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New </a:t>
            </a:r>
            <a:r>
              <a:rPr lang="it-IT" dirty="0" err="1" smtClean="0"/>
              <a:t>toys</a:t>
            </a:r>
            <a:r>
              <a:rPr lang="it-IT" dirty="0" smtClean="0"/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9845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5108891" cy="287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4" y="1781944"/>
            <a:ext cx="40608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6117808" y="908720"/>
            <a:ext cx="1766560" cy="1512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o</a:t>
            </a:r>
            <a:r>
              <a:rPr lang="it-IT" dirty="0" err="1" smtClean="0"/>
              <a:t>ur</a:t>
            </a:r>
            <a:r>
              <a:rPr lang="it-IT" dirty="0" smtClean="0"/>
              <a:t> work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147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3571064" cy="288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89" y="294966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4611">
            <a:off x="323527" y="1821671"/>
            <a:ext cx="46275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5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00" y="3068959"/>
            <a:ext cx="4992199" cy="37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" y="0"/>
            <a:ext cx="4479420" cy="680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our interview</a:t>
            </a:r>
            <a:r>
              <a:rPr kumimoji="0" lang="it-IT" altLang="it-IT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6156176" y="1196752"/>
            <a:ext cx="2304256" cy="1512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our interviews and our survey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11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4579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51</Words>
  <Application>Microsoft Office PowerPoint</Application>
  <PresentationFormat>Presentazione su schermo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Erasmus Project –(Transport in Past , Present and Future) –Second Year Cross curriculum</vt:lpstr>
      <vt:lpstr>Work in progress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Ada Firrincieli</dc:creator>
  <cp:lastModifiedBy>Ada Firrincieli</cp:lastModifiedBy>
  <cp:revision>8</cp:revision>
  <dcterms:created xsi:type="dcterms:W3CDTF">2019-02-21T14:00:01Z</dcterms:created>
  <dcterms:modified xsi:type="dcterms:W3CDTF">2019-02-21T20:09:50Z</dcterms:modified>
</cp:coreProperties>
</file>