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3668-F105-49EE-8040-68BBA58B222D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483C-03BA-4126-9338-2315F4C9A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3668-F105-49EE-8040-68BBA58B222D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483C-03BA-4126-9338-2315F4C9A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3668-F105-49EE-8040-68BBA58B222D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483C-03BA-4126-9338-2315F4C9A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3668-F105-49EE-8040-68BBA58B222D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483C-03BA-4126-9338-2315F4C9A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3668-F105-49EE-8040-68BBA58B222D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483C-03BA-4126-9338-2315F4C9A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3668-F105-49EE-8040-68BBA58B222D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483C-03BA-4126-9338-2315F4C9A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3668-F105-49EE-8040-68BBA58B222D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483C-03BA-4126-9338-2315F4C9A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3668-F105-49EE-8040-68BBA58B222D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483C-03BA-4126-9338-2315F4C9A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3668-F105-49EE-8040-68BBA58B222D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483C-03BA-4126-9338-2315F4C9A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3668-F105-49EE-8040-68BBA58B222D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483C-03BA-4126-9338-2315F4C9A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3668-F105-49EE-8040-68BBA58B222D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483C-03BA-4126-9338-2315F4C9A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13668-F105-49EE-8040-68BBA58B222D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4483C-03BA-4126-9338-2315F4C9AEF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14744" y="3857628"/>
            <a:ext cx="2714644" cy="428628"/>
          </a:xfrm>
        </p:spPr>
        <p:txBody>
          <a:bodyPr>
            <a:normAutofit/>
          </a:bodyPr>
          <a:lstStyle/>
          <a:p>
            <a:r>
              <a:rPr lang="it-IT" sz="2000" dirty="0" err="1" smtClean="0">
                <a:solidFill>
                  <a:srgbClr val="7030A0"/>
                </a:solidFill>
                <a:latin typeface="Arial Rounded MT Bold" pitchFamily="34" charset="0"/>
              </a:rPr>
              <a:t>…frying</a:t>
            </a:r>
            <a:r>
              <a:rPr lang="it-IT" sz="20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rgbClr val="7030A0"/>
                </a:solidFill>
                <a:latin typeface="Arial Rounded MT Bold" pitchFamily="34" charset="0"/>
              </a:rPr>
              <a:t>fish</a:t>
            </a:r>
            <a:endParaRPr lang="it-IT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4282" y="214290"/>
            <a:ext cx="8643998" cy="17859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THE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PAST…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WORKING ON A BIKE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marta-pc\Desktop\Lavori Erasmus+ '17-'18\IMG-20180907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428868"/>
            <a:ext cx="1080000" cy="1440000"/>
          </a:xfrm>
          <a:prstGeom prst="rect">
            <a:avLst/>
          </a:prstGeom>
          <a:noFill/>
        </p:spPr>
      </p:pic>
      <p:pic>
        <p:nvPicPr>
          <p:cNvPr id="1027" name="Picture 3" descr="C:\Users\marta-pc\Desktop\Lavori Erasmus+ '17-'18\IMG-20180907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428868"/>
            <a:ext cx="1920000" cy="1440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85728"/>
            <a:ext cx="10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428868"/>
            <a:ext cx="1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285720" y="400050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7030A0"/>
                </a:solidFill>
                <a:latin typeface="Arial Rounded MT Bold" pitchFamily="34" charset="0"/>
              </a:rPr>
              <a:t>..</a:t>
            </a:r>
            <a:r>
              <a:rPr lang="it-IT" sz="2000" dirty="0" err="1" smtClean="0">
                <a:solidFill>
                  <a:srgbClr val="7030A0"/>
                </a:solidFill>
                <a:latin typeface="Arial Rounded MT Bold" pitchFamily="34" charset="0"/>
              </a:rPr>
              <a:t>carrying</a:t>
            </a:r>
            <a:r>
              <a:rPr lang="it-IT" sz="20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rgbClr val="7030A0"/>
                </a:solidFill>
                <a:latin typeface="Arial Rounded MT Bold" pitchFamily="34" charset="0"/>
              </a:rPr>
              <a:t>birds</a:t>
            </a:r>
            <a:r>
              <a:rPr lang="it-IT" sz="20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endParaRPr lang="it-IT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357430"/>
            <a:ext cx="10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6858016" y="3786190"/>
            <a:ext cx="1714512" cy="71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7030A0"/>
                </a:solidFill>
                <a:latin typeface="Arial Rounded MT Bold" pitchFamily="34" charset="0"/>
              </a:rPr>
              <a:t>…repairing</a:t>
            </a:r>
            <a:r>
              <a:rPr lang="it-IT" sz="20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rgbClr val="7030A0"/>
                </a:solidFill>
                <a:latin typeface="Arial Rounded MT Bold" pitchFamily="34" charset="0"/>
              </a:rPr>
              <a:t>shoes</a:t>
            </a:r>
            <a:endParaRPr lang="it-IT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786322"/>
            <a:ext cx="10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sellaDiTesto 13"/>
          <p:cNvSpPr txBox="1"/>
          <p:nvPr/>
        </p:nvSpPr>
        <p:spPr>
          <a:xfrm>
            <a:off x="285720" y="1857364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7030A0"/>
                </a:solidFill>
                <a:latin typeface="Arial Rounded MT Bold" pitchFamily="34" charset="0"/>
              </a:rPr>
              <a:t>A BIKE </a:t>
            </a:r>
            <a:r>
              <a:rPr lang="it-IT" sz="2400" dirty="0" err="1" smtClean="0">
                <a:solidFill>
                  <a:srgbClr val="7030A0"/>
                </a:solidFill>
                <a:latin typeface="Arial Rounded MT Bold" pitchFamily="34" charset="0"/>
              </a:rPr>
              <a:t>FOR…</a:t>
            </a:r>
            <a:endParaRPr lang="it-IT" sz="24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42844" y="6150114"/>
            <a:ext cx="1785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7030A0"/>
                </a:solidFill>
                <a:latin typeface="Arial Rounded MT Bold" pitchFamily="34" charset="0"/>
              </a:rPr>
              <a:t>…repairing</a:t>
            </a:r>
            <a:r>
              <a:rPr lang="it-IT" sz="20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rgbClr val="7030A0"/>
                </a:solidFill>
                <a:latin typeface="Arial Rounded MT Bold" pitchFamily="34" charset="0"/>
              </a:rPr>
              <a:t>vessels</a:t>
            </a:r>
            <a:endParaRPr lang="it-IT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4714884"/>
            <a:ext cx="1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sellaDiTesto 17"/>
          <p:cNvSpPr txBox="1"/>
          <p:nvPr/>
        </p:nvSpPr>
        <p:spPr>
          <a:xfrm>
            <a:off x="2143108" y="6150114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7030A0"/>
                </a:solidFill>
                <a:latin typeface="Arial Rounded MT Bold" pitchFamily="34" charset="0"/>
              </a:rPr>
              <a:t>… </a:t>
            </a:r>
            <a:r>
              <a:rPr lang="it-IT" sz="2000" dirty="0" err="1" smtClean="0">
                <a:solidFill>
                  <a:srgbClr val="7030A0"/>
                </a:solidFill>
                <a:latin typeface="Arial Rounded MT Bold" pitchFamily="34" charset="0"/>
              </a:rPr>
              <a:t>baking</a:t>
            </a:r>
            <a:r>
              <a:rPr lang="it-IT" sz="20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rgbClr val="7030A0"/>
                </a:solidFill>
                <a:latin typeface="Arial Rounded MT Bold" pitchFamily="34" charset="0"/>
              </a:rPr>
              <a:t>chestnuts</a:t>
            </a:r>
            <a:endParaRPr lang="it-IT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4643446"/>
            <a:ext cx="1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asellaDiTesto 19"/>
          <p:cNvSpPr txBox="1"/>
          <p:nvPr/>
        </p:nvSpPr>
        <p:spPr>
          <a:xfrm>
            <a:off x="4500562" y="615011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7030A0"/>
                </a:solidFill>
                <a:latin typeface="Arial Rounded MT Bold" pitchFamily="34" charset="0"/>
              </a:rPr>
              <a:t>… the </a:t>
            </a:r>
            <a:r>
              <a:rPr lang="it-IT" sz="2000" dirty="0" err="1" smtClean="0">
                <a:solidFill>
                  <a:srgbClr val="7030A0"/>
                </a:solidFill>
                <a:latin typeface="Arial Rounded MT Bold" pitchFamily="34" charset="0"/>
              </a:rPr>
              <a:t>postman</a:t>
            </a:r>
            <a:endParaRPr lang="it-IT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4714884"/>
            <a:ext cx="1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CasellaDiTesto 22"/>
          <p:cNvSpPr txBox="1"/>
          <p:nvPr/>
        </p:nvSpPr>
        <p:spPr>
          <a:xfrm>
            <a:off x="6858016" y="6150114"/>
            <a:ext cx="22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7030A0"/>
                </a:solidFill>
                <a:latin typeface="Arial Rounded MT Bold" pitchFamily="34" charset="0"/>
              </a:rPr>
              <a:t>… the </a:t>
            </a:r>
            <a:r>
              <a:rPr lang="it-IT" sz="2000" dirty="0" err="1" smtClean="0">
                <a:solidFill>
                  <a:srgbClr val="7030A0"/>
                </a:solidFill>
                <a:latin typeface="Arial Rounded MT Bold" pitchFamily="34" charset="0"/>
              </a:rPr>
              <a:t>photographer</a:t>
            </a:r>
            <a:endParaRPr lang="it-IT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28860" y="400050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7030A0"/>
                </a:solidFill>
                <a:latin typeface="Arial Rounded MT Bold" pitchFamily="34" charset="0"/>
              </a:rPr>
              <a:t>… the </a:t>
            </a:r>
            <a:r>
              <a:rPr lang="it-IT" sz="2000" dirty="0" err="1" smtClean="0">
                <a:solidFill>
                  <a:srgbClr val="7030A0"/>
                </a:solidFill>
                <a:latin typeface="Arial Rounded MT Bold" pitchFamily="34" charset="0"/>
              </a:rPr>
              <a:t>electrician</a:t>
            </a:r>
            <a:endParaRPr lang="it-IT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36</Words>
  <Application>Microsoft Office PowerPoint</Application>
  <PresentationFormat>Presentazione su schermo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marta-pc</dc:creator>
  <cp:lastModifiedBy>marta-pc</cp:lastModifiedBy>
  <cp:revision>6</cp:revision>
  <dcterms:created xsi:type="dcterms:W3CDTF">2018-12-10T16:11:54Z</dcterms:created>
  <dcterms:modified xsi:type="dcterms:W3CDTF">2018-12-10T16:45:34Z</dcterms:modified>
</cp:coreProperties>
</file>