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olo isosce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B6055F8-1D02-4417-9241-55C834FD9970}" type="datetimeFigureOut">
              <a:rPr lang="it-IT" smtClean="0"/>
              <a:pPr/>
              <a:t>23/11/2015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23/11/2015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23/11/2015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23/11/2015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olo rettangolo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angolo isosce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23/11/2015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1" name="Connettore 1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23/11/2015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23/11/2015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23/11/2015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23/11/2015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B6055F8-1D02-4417-9241-55C834FD9970}" type="datetimeFigureOut">
              <a:rPr lang="it-IT" smtClean="0"/>
              <a:pPr/>
              <a:t>23/11/2015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4B6055F8-1D02-4417-9241-55C834FD9970}" type="datetimeFigureOut">
              <a:rPr lang="it-IT" smtClean="0"/>
              <a:pPr/>
              <a:t>23/11/2015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olo rettangolo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Connettore 1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23/11/2015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it-IT" b="1" dirty="0" smtClean="0"/>
              <a:t>La </a:t>
            </a:r>
            <a:r>
              <a:rPr lang="it-IT" b="1" dirty="0" err="1" smtClean="0"/>
              <a:t>recette</a:t>
            </a:r>
            <a:r>
              <a:rPr lang="it-IT" b="1" dirty="0" smtClean="0"/>
              <a:t> </a:t>
            </a:r>
            <a:r>
              <a:rPr lang="it-IT" b="1" dirty="0" err="1" smtClean="0"/>
              <a:t>du</a:t>
            </a:r>
            <a:r>
              <a:rPr lang="it-IT" b="1" dirty="0" smtClean="0"/>
              <a:t> salami </a:t>
            </a:r>
            <a:r>
              <a:rPr lang="it-IT" b="1" dirty="0" err="1" smtClean="0"/>
              <a:t>au</a:t>
            </a:r>
            <a:r>
              <a:rPr lang="it-IT" b="1" dirty="0" smtClean="0"/>
              <a:t> </a:t>
            </a:r>
            <a:r>
              <a:rPr lang="it-IT" b="1" dirty="0" err="1" smtClean="0"/>
              <a:t>chocolat</a:t>
            </a:r>
            <a:r>
              <a:rPr lang="it-IT" b="1" dirty="0" smtClean="0"/>
              <a:t> </a:t>
            </a:r>
            <a:endParaRPr lang="it-IT" b="1" dirty="0"/>
          </a:p>
        </p:txBody>
      </p:sp>
      <p:pic>
        <p:nvPicPr>
          <p:cNvPr id="13314" name="Picture 2" descr="http://www.therevolution.it/wp-content/uploads/2014/12/salame-di-cioccolato-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1413" y="2450293"/>
            <a:ext cx="6036726" cy="34147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flipV="1">
            <a:off x="683568" y="476673"/>
            <a:ext cx="6984776" cy="432048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7544" y="2060848"/>
            <a:ext cx="8496944" cy="3726160"/>
          </a:xfrm>
        </p:spPr>
        <p:txBody>
          <a:bodyPr>
            <a:normAutofit/>
          </a:bodyPr>
          <a:lstStyle/>
          <a:p>
            <a:r>
              <a:rPr lang="fr-FR" sz="3600" dirty="0"/>
              <a:t>Temps de </a:t>
            </a:r>
            <a:r>
              <a:rPr lang="fr-FR" sz="3600" dirty="0" smtClean="0"/>
              <a:t>préparation: 30 Minutes</a:t>
            </a:r>
          </a:p>
          <a:p>
            <a:r>
              <a:rPr lang="fr-FR" sz="3600" dirty="0" smtClean="0"/>
              <a:t> </a:t>
            </a:r>
            <a:r>
              <a:rPr lang="fr-FR" sz="3600" dirty="0"/>
              <a:t>Temps de </a:t>
            </a:r>
            <a:r>
              <a:rPr lang="fr-FR" sz="3600" dirty="0" smtClean="0"/>
              <a:t>repos: 4 heures</a:t>
            </a:r>
          </a:p>
          <a:p>
            <a:r>
              <a:rPr lang="fr-FR" sz="3600" dirty="0" smtClean="0"/>
              <a:t> Portions: 8 </a:t>
            </a:r>
            <a:r>
              <a:rPr lang="fr-FR" sz="3600" dirty="0"/>
              <a:t>personnes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359356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91560" y="720775"/>
            <a:ext cx="914400" cy="5402544"/>
          </a:xfrm>
        </p:spPr>
        <p:txBody>
          <a:bodyPr>
            <a:normAutofit/>
          </a:bodyPr>
          <a:lstStyle/>
          <a:p>
            <a:pPr algn="ctr"/>
            <a:r>
              <a:rPr lang="it-IT" sz="4800" b="1" dirty="0" err="1" smtClean="0">
                <a:solidFill>
                  <a:schemeClr val="accent1">
                    <a:lumMod val="75000"/>
                  </a:schemeClr>
                </a:solidFill>
              </a:rPr>
              <a:t>ingrÉdients</a:t>
            </a:r>
            <a:r>
              <a:rPr lang="it-IT" sz="4800" b="1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endParaRPr lang="it-IT" sz="4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790927" y="-16470"/>
            <a:ext cx="4658835" cy="2509366"/>
          </a:xfrm>
        </p:spPr>
        <p:txBody>
          <a:bodyPr>
            <a:normAutofit/>
          </a:bodyPr>
          <a:lstStyle/>
          <a:p>
            <a:endParaRPr lang="fr-FR" sz="3200" dirty="0">
              <a:solidFill>
                <a:schemeClr val="tx1">
                  <a:lumMod val="95000"/>
                </a:schemeClr>
              </a:solidFill>
              <a:latin typeface="Berlin Sans FB Demi" panose="020E0802020502020306" pitchFamily="34" charset="0"/>
            </a:endParaRPr>
          </a:p>
          <a:p>
            <a:r>
              <a:rPr lang="fr-FR" sz="2000" dirty="0" smtClean="0">
                <a:solidFill>
                  <a:schemeClr val="tx1">
                    <a:lumMod val="95000"/>
                  </a:schemeClr>
                </a:solidFill>
              </a:rPr>
              <a:t>-300 </a:t>
            </a:r>
            <a:r>
              <a:rPr lang="fr-FR" sz="2000" dirty="0">
                <a:solidFill>
                  <a:schemeClr val="tx1">
                    <a:lumMod val="95000"/>
                  </a:schemeClr>
                </a:solidFill>
              </a:rPr>
              <a:t>grammes de </a:t>
            </a:r>
            <a:r>
              <a:rPr lang="fr-FR" sz="2000" dirty="0" smtClean="0">
                <a:solidFill>
                  <a:schemeClr val="tx1">
                    <a:lumMod val="95000"/>
                  </a:schemeClr>
                </a:solidFill>
              </a:rPr>
              <a:t>biscuits;</a:t>
            </a:r>
            <a:endParaRPr lang="fr-FR" sz="2000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fr-FR" sz="2000" dirty="0" smtClean="0">
                <a:solidFill>
                  <a:schemeClr val="tx1">
                    <a:lumMod val="95000"/>
                  </a:schemeClr>
                </a:solidFill>
              </a:rPr>
              <a:t>-150 </a:t>
            </a:r>
            <a:r>
              <a:rPr lang="fr-FR" sz="2000" dirty="0">
                <a:solidFill>
                  <a:schemeClr val="tx1">
                    <a:lumMod val="95000"/>
                  </a:schemeClr>
                </a:solidFill>
              </a:rPr>
              <a:t>g de </a:t>
            </a:r>
            <a:r>
              <a:rPr lang="fr-FR" sz="2000" dirty="0" smtClean="0">
                <a:solidFill>
                  <a:schemeClr val="tx1">
                    <a:lumMod val="95000"/>
                  </a:schemeClr>
                </a:solidFill>
              </a:rPr>
              <a:t>beurre;</a:t>
            </a:r>
            <a:endParaRPr lang="fr-FR" sz="2000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fr-FR" sz="2000" dirty="0" smtClean="0">
                <a:solidFill>
                  <a:schemeClr val="tx1">
                    <a:lumMod val="95000"/>
                  </a:schemeClr>
                </a:solidFill>
              </a:rPr>
              <a:t>-200 </a:t>
            </a:r>
            <a:r>
              <a:rPr lang="fr-FR" sz="2000" dirty="0">
                <a:solidFill>
                  <a:schemeClr val="tx1">
                    <a:lumMod val="95000"/>
                  </a:schemeClr>
                </a:solidFill>
              </a:rPr>
              <a:t>grammes de chocolat </a:t>
            </a:r>
            <a:r>
              <a:rPr lang="fr-FR" sz="2000" dirty="0" smtClean="0">
                <a:solidFill>
                  <a:schemeClr val="tx1">
                    <a:lumMod val="95000"/>
                  </a:schemeClr>
                </a:solidFill>
              </a:rPr>
              <a:t>noir;</a:t>
            </a:r>
            <a:endParaRPr lang="fr-FR" sz="2000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fr-FR" sz="2000" dirty="0" smtClean="0">
                <a:solidFill>
                  <a:schemeClr val="tx1">
                    <a:lumMod val="95000"/>
                  </a:schemeClr>
                </a:solidFill>
              </a:rPr>
              <a:t>-2 œufs;</a:t>
            </a:r>
            <a:endParaRPr lang="fr-FR" sz="2000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fr-FR" sz="2000" dirty="0" smtClean="0">
                <a:solidFill>
                  <a:schemeClr val="tx1">
                    <a:lumMod val="95000"/>
                  </a:schemeClr>
                </a:solidFill>
              </a:rPr>
              <a:t>-100 </a:t>
            </a:r>
            <a:r>
              <a:rPr lang="fr-FR" sz="2000" dirty="0">
                <a:solidFill>
                  <a:schemeClr val="tx1">
                    <a:lumMod val="95000"/>
                  </a:schemeClr>
                </a:solidFill>
              </a:rPr>
              <a:t>grammes de sucre en </a:t>
            </a:r>
            <a:r>
              <a:rPr lang="fr-FR" sz="2000" dirty="0" smtClean="0">
                <a:solidFill>
                  <a:schemeClr val="tx1">
                    <a:lumMod val="95000"/>
                  </a:schemeClr>
                </a:solidFill>
              </a:rPr>
              <a:t>poudre.</a:t>
            </a:r>
            <a:endParaRPr lang="it-IT" sz="20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4161">
            <a:off x="5734752" y="415531"/>
            <a:ext cx="2592288" cy="13735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AutoShape 4" descr="Risultati immagini per bur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AutoShape 6" descr="Risultati immagini per burr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AutoShape 8" descr="Risultati immagini per burr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5893">
            <a:off x="1515668" y="4681061"/>
            <a:ext cx="2658565" cy="17691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1180">
            <a:off x="6325582" y="2293232"/>
            <a:ext cx="2571750" cy="1781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8413" y="4653136"/>
            <a:ext cx="2354484" cy="1765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3848" y="2204476"/>
            <a:ext cx="2234565" cy="2234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223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914400" cy="5943600"/>
          </a:xfrm>
        </p:spPr>
        <p:txBody>
          <a:bodyPr>
            <a:normAutofit/>
          </a:bodyPr>
          <a:lstStyle/>
          <a:p>
            <a:pPr algn="ctr"/>
            <a:r>
              <a:rPr lang="it-IT" sz="4800" b="1" dirty="0" err="1">
                <a:solidFill>
                  <a:schemeClr val="accent1">
                    <a:lumMod val="75000"/>
                  </a:schemeClr>
                </a:solidFill>
              </a:rPr>
              <a:t>préparation</a:t>
            </a:r>
            <a:endParaRPr lang="it-IT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1021905" y="367664"/>
            <a:ext cx="2740100" cy="5943600"/>
          </a:xfrm>
        </p:spPr>
        <p:txBody>
          <a:bodyPr>
            <a:normAutofit/>
          </a:bodyPr>
          <a:lstStyle/>
          <a:p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PREMIÈRE ÉTAPE</a:t>
            </a:r>
            <a:endParaRPr lang="it-IT" sz="2000" b="1" dirty="0"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r>
              <a:rPr lang="it-IT" sz="2600" dirty="0" err="1" smtClean="0"/>
              <a:t>Verser</a:t>
            </a:r>
            <a:r>
              <a:rPr lang="it-IT" sz="2600" dirty="0" smtClean="0"/>
              <a:t> </a:t>
            </a:r>
            <a:r>
              <a:rPr lang="it-IT" sz="2600" dirty="0" err="1" smtClean="0"/>
              <a:t>dans</a:t>
            </a:r>
            <a:r>
              <a:rPr lang="it-IT" sz="2600" dirty="0" smtClean="0"/>
              <a:t> le </a:t>
            </a:r>
            <a:r>
              <a:rPr lang="it-IT" sz="2600" dirty="0" err="1" smtClean="0"/>
              <a:t>verre</a:t>
            </a:r>
            <a:r>
              <a:rPr lang="it-IT" sz="2600" dirty="0" smtClean="0"/>
              <a:t> </a:t>
            </a:r>
            <a:r>
              <a:rPr lang="it-IT" sz="2600" dirty="0" err="1" smtClean="0"/>
              <a:t>du</a:t>
            </a:r>
            <a:r>
              <a:rPr lang="it-IT" sz="2600" dirty="0" smtClean="0"/>
              <a:t> mixer le </a:t>
            </a:r>
            <a:r>
              <a:rPr lang="it-IT" sz="2600" dirty="0" err="1" smtClean="0"/>
              <a:t>sucre</a:t>
            </a:r>
            <a:r>
              <a:rPr lang="it-IT" sz="2600" dirty="0" smtClean="0"/>
              <a:t>, de biscuits, </a:t>
            </a:r>
            <a:r>
              <a:rPr lang="it-IT" sz="2600" dirty="0" err="1" smtClean="0"/>
              <a:t>des</a:t>
            </a:r>
            <a:r>
              <a:rPr lang="it-IT" sz="2600" dirty="0" smtClean="0"/>
              <a:t> </a:t>
            </a:r>
            <a:r>
              <a:rPr lang="it-IT" sz="2600" dirty="0" err="1" smtClean="0"/>
              <a:t>jaunes</a:t>
            </a:r>
            <a:r>
              <a:rPr lang="it-IT" sz="2600" dirty="0" smtClean="0"/>
              <a:t>, le </a:t>
            </a:r>
            <a:r>
              <a:rPr lang="it-IT" sz="2600" dirty="0" err="1" smtClean="0"/>
              <a:t>beurre</a:t>
            </a:r>
            <a:r>
              <a:rPr lang="it-IT" sz="2600" dirty="0" smtClean="0"/>
              <a:t> </a:t>
            </a:r>
            <a:r>
              <a:rPr lang="it-IT" sz="2600" dirty="0" err="1" smtClean="0"/>
              <a:t>fondu</a:t>
            </a:r>
            <a:r>
              <a:rPr lang="it-IT" sz="2600" dirty="0" smtClean="0"/>
              <a:t> </a:t>
            </a:r>
            <a:r>
              <a:rPr lang="it-IT" sz="2600" dirty="0" smtClean="0"/>
              <a:t> </a:t>
            </a:r>
            <a:r>
              <a:rPr lang="it-IT" sz="2600" dirty="0" smtClean="0"/>
              <a:t>le </a:t>
            </a:r>
            <a:r>
              <a:rPr lang="it-IT" sz="2600" dirty="0" err="1" smtClean="0"/>
              <a:t>chocolat</a:t>
            </a:r>
            <a:r>
              <a:rPr lang="it-IT" sz="2600" dirty="0" smtClean="0"/>
              <a:t> noir</a:t>
            </a:r>
            <a:r>
              <a:rPr lang="it-IT" sz="2600" dirty="0" smtClean="0"/>
              <a:t> </a:t>
            </a:r>
            <a:r>
              <a:rPr lang="it-IT" sz="2600" dirty="0" smtClean="0"/>
              <a:t>et </a:t>
            </a:r>
            <a:r>
              <a:rPr lang="it-IT" sz="2600" dirty="0" err="1" smtClean="0"/>
              <a:t>mèlanger</a:t>
            </a:r>
            <a:r>
              <a:rPr lang="it-IT" sz="2600" dirty="0" smtClean="0"/>
              <a:t>.</a:t>
            </a:r>
            <a:endParaRPr lang="it-IT" sz="2600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30079" y="41131"/>
            <a:ext cx="2304256" cy="172819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0159" y="1612917"/>
            <a:ext cx="2458886" cy="164053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7518" y="3377536"/>
            <a:ext cx="2174642" cy="181220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0428" y="4941168"/>
            <a:ext cx="2213686" cy="1658128"/>
          </a:xfrm>
          <a:prstGeom prst="rect">
            <a:avLst/>
          </a:prstGeom>
        </p:spPr>
      </p:pic>
      <p:sp>
        <p:nvSpPr>
          <p:cNvPr id="9" name="Freccia curva 8"/>
          <p:cNvSpPr/>
          <p:nvPr/>
        </p:nvSpPr>
        <p:spPr>
          <a:xfrm rot="5400000">
            <a:off x="6794372" y="115213"/>
            <a:ext cx="1152128" cy="1560556"/>
          </a:xfrm>
          <a:prstGeom prst="ben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Freccia curva 9"/>
          <p:cNvSpPr/>
          <p:nvPr/>
        </p:nvSpPr>
        <p:spPr>
          <a:xfrm rot="5400000" flipV="1">
            <a:off x="5180922" y="2126396"/>
            <a:ext cx="963999" cy="1476165"/>
          </a:xfrm>
          <a:prstGeom prst="ben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2" name="Freccia curva 11"/>
          <p:cNvSpPr/>
          <p:nvPr/>
        </p:nvSpPr>
        <p:spPr>
          <a:xfrm rot="5400000">
            <a:off x="6296193" y="3611288"/>
            <a:ext cx="979998" cy="1397038"/>
          </a:xfrm>
          <a:prstGeom prst="ben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73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 animBg="1"/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800" b="1" dirty="0" smtClean="0">
                <a:solidFill>
                  <a:schemeClr val="accent1">
                    <a:lumMod val="75000"/>
                  </a:schemeClr>
                </a:solidFill>
              </a:rPr>
              <a:t>DEUXIÈME ÉTAPE</a:t>
            </a:r>
            <a:endParaRPr lang="it-IT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1147164" y="1196752"/>
            <a:ext cx="7722741" cy="901096"/>
          </a:xfrm>
        </p:spPr>
        <p:txBody>
          <a:bodyPr/>
          <a:lstStyle/>
          <a:p>
            <a:endParaRPr lang="fr-FR" dirty="0"/>
          </a:p>
          <a:p>
            <a:r>
              <a:rPr lang="fr-FR" sz="2400" dirty="0" smtClean="0"/>
              <a:t>Mettre </a:t>
            </a:r>
            <a:r>
              <a:rPr lang="fr-FR" sz="2400" dirty="0"/>
              <a:t>la pâte au-dessus du papier et </a:t>
            </a:r>
            <a:r>
              <a:rPr lang="fr-FR" sz="2400" dirty="0" smtClean="0"/>
              <a:t>compact.</a:t>
            </a:r>
            <a:endParaRPr lang="it-IT" sz="2400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03648" y="3068961"/>
            <a:ext cx="7454949" cy="21871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2765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/>
              <a:t/>
            </a:r>
            <a:br>
              <a:rPr lang="it-IT" dirty="0"/>
            </a:br>
            <a:r>
              <a:rPr lang="it-IT" sz="5300" b="1" dirty="0" err="1">
                <a:solidFill>
                  <a:schemeClr val="accent1">
                    <a:lumMod val="75000"/>
                  </a:schemeClr>
                </a:solidFill>
              </a:rPr>
              <a:t>troisième</a:t>
            </a:r>
            <a:r>
              <a:rPr lang="it-IT" sz="53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5300" b="1" dirty="0" err="1">
                <a:solidFill>
                  <a:schemeClr val="accent1">
                    <a:lumMod val="75000"/>
                  </a:schemeClr>
                </a:solidFill>
              </a:rPr>
              <a:t>étape</a:t>
            </a:r>
            <a:endParaRPr lang="it-IT" sz="53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1644786" y="4293096"/>
            <a:ext cx="2438400" cy="2701296"/>
          </a:xfrm>
        </p:spPr>
        <p:txBody>
          <a:bodyPr/>
          <a:lstStyle/>
          <a:p>
            <a:endParaRPr lang="fr-FR" dirty="0"/>
          </a:p>
          <a:p>
            <a:r>
              <a:rPr lang="fr-FR" sz="2400" dirty="0" smtClean="0"/>
              <a:t>Mettre </a:t>
            </a:r>
            <a:r>
              <a:rPr lang="fr-FR" sz="2400" dirty="0"/>
              <a:t>dans </a:t>
            </a:r>
            <a:r>
              <a:rPr lang="fr-FR" sz="2400" dirty="0" smtClean="0"/>
              <a:t>le </a:t>
            </a:r>
            <a:r>
              <a:rPr lang="fr-FR" sz="2400" dirty="0" err="1" smtClean="0"/>
              <a:t>réfrigérator</a:t>
            </a:r>
            <a:r>
              <a:rPr lang="fr-FR" sz="2400" dirty="0" smtClean="0"/>
              <a:t> </a:t>
            </a:r>
            <a:r>
              <a:rPr lang="fr-FR" sz="2400" dirty="0"/>
              <a:t>et le laisser pendant trois </a:t>
            </a:r>
            <a:r>
              <a:rPr lang="fr-FR" sz="2400" dirty="0" smtClean="0"/>
              <a:t>heures.</a:t>
            </a:r>
            <a:endParaRPr lang="it-IT" sz="2400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64088" y="4463820"/>
            <a:ext cx="2771166" cy="184744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944" y="341833"/>
            <a:ext cx="2692817" cy="32556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Freccia in giù 6"/>
          <p:cNvSpPr/>
          <p:nvPr/>
        </p:nvSpPr>
        <p:spPr>
          <a:xfrm rot="5687373">
            <a:off x="4842556" y="1249561"/>
            <a:ext cx="504056" cy="14401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2515" y="1320890"/>
            <a:ext cx="2724668" cy="1820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Freccia in giù 9"/>
          <p:cNvSpPr/>
          <p:nvPr/>
        </p:nvSpPr>
        <p:spPr>
          <a:xfrm rot="18072802">
            <a:off x="4505490" y="3496834"/>
            <a:ext cx="360040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391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 rot="20712593">
            <a:off x="-54460" y="761386"/>
            <a:ext cx="8062912" cy="1470025"/>
          </a:xfrm>
        </p:spPr>
        <p:txBody>
          <a:bodyPr>
            <a:normAutofit/>
          </a:bodyPr>
          <a:lstStyle/>
          <a:p>
            <a:pPr algn="just"/>
            <a:r>
              <a:rPr lang="it-IT" sz="4800" b="1" cap="all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it-IT" sz="4800" b="1" cap="all" dirty="0" err="1" smtClean="0">
                <a:solidFill>
                  <a:schemeClr val="accent1">
                    <a:lumMod val="75000"/>
                  </a:schemeClr>
                </a:solidFill>
              </a:rPr>
              <a:t>Les</a:t>
            </a:r>
            <a:r>
              <a:rPr lang="it-IT" sz="4800" b="1" cap="all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4800" b="1" cap="all" dirty="0" err="1">
                <a:solidFill>
                  <a:schemeClr val="accent1">
                    <a:lumMod val="75000"/>
                  </a:schemeClr>
                </a:solidFill>
              </a:rPr>
              <a:t>actrices</a:t>
            </a:r>
            <a:r>
              <a:rPr lang="it-IT" sz="4800" b="1" cap="all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4800" b="1" cap="all" dirty="0" err="1">
                <a:solidFill>
                  <a:schemeClr val="accent1">
                    <a:lumMod val="75000"/>
                  </a:schemeClr>
                </a:solidFill>
              </a:rPr>
              <a:t>sont</a:t>
            </a:r>
            <a:r>
              <a:rPr lang="it-IT" sz="4800" b="1" cap="all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 rot="20671743">
            <a:off x="483213" y="2540036"/>
            <a:ext cx="8062912" cy="1752600"/>
          </a:xfrm>
        </p:spPr>
        <p:txBody>
          <a:bodyPr>
            <a:normAutofit/>
          </a:bodyPr>
          <a:lstStyle/>
          <a:p>
            <a:pPr algn="ctr"/>
            <a:r>
              <a:rPr lang="it-IT" sz="6600" smtClean="0">
                <a:latin typeface="Berlin Sans FB Demi" panose="020E0802020502020306" pitchFamily="34" charset="0"/>
              </a:rPr>
              <a:t>ELENA ET STELLA</a:t>
            </a:r>
            <a:endParaRPr lang="it-IT" sz="6600" dirty="0">
              <a:latin typeface="Berlin Sans FB Demi" panose="020E0802020502020306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3861048"/>
            <a:ext cx="2880320" cy="253835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1804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263</TotalTime>
  <Words>113</Words>
  <Application>Microsoft Office PowerPoint</Application>
  <PresentationFormat>Presentazione su schermo (4:3)</PresentationFormat>
  <Paragraphs>22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2" baseType="lpstr">
      <vt:lpstr>Berlin Sans FB Demi</vt:lpstr>
      <vt:lpstr>Century Gothic</vt:lpstr>
      <vt:lpstr>Verdana</vt:lpstr>
      <vt:lpstr>Wingdings 2</vt:lpstr>
      <vt:lpstr>Verve</vt:lpstr>
      <vt:lpstr>La recette du salami au chocolat </vt:lpstr>
      <vt:lpstr>Presentazione standard di PowerPoint</vt:lpstr>
      <vt:lpstr>ingrÉdients   </vt:lpstr>
      <vt:lpstr>préparation</vt:lpstr>
      <vt:lpstr>DEUXIÈME ÉTAPE</vt:lpstr>
      <vt:lpstr> troisième étape</vt:lpstr>
      <vt:lpstr>  Les actrices sont: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recette du salami au chocolat </dc:title>
  <dc:creator>2D</dc:creator>
  <cp:lastModifiedBy>Ester</cp:lastModifiedBy>
  <cp:revision>34</cp:revision>
  <dcterms:created xsi:type="dcterms:W3CDTF">2015-11-17T08:57:15Z</dcterms:created>
  <dcterms:modified xsi:type="dcterms:W3CDTF">2015-11-23T18:55:29Z</dcterms:modified>
</cp:coreProperties>
</file>