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717" autoAdjust="0"/>
  </p:normalViewPr>
  <p:slideViewPr>
    <p:cSldViewPr>
      <p:cViewPr varScale="1">
        <p:scale>
          <a:sx n="90" d="100"/>
          <a:sy n="90" d="100"/>
        </p:scale>
        <p:origin x="-12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899827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956109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60513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895485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792560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9012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665817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9957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069841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713927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383170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E4A7-948F-4CEB-9588-FF7B79C9C813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BB59-48CE-4C2A-9B0F-AF80C2FA79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6794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it-IT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LES GNOCCHI</a:t>
            </a:r>
            <a:endParaRPr lang="it-IT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0627">
            <a:off x="156001" y="1024991"/>
            <a:ext cx="1837139" cy="12771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4565">
            <a:off x="5265601" y="4044845"/>
            <a:ext cx="3015274" cy="2153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6848">
            <a:off x="6766084" y="293797"/>
            <a:ext cx="1742372" cy="1439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6528">
            <a:off x="1144598" y="4266189"/>
            <a:ext cx="1711077" cy="171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907">
            <a:off x="3531835" y="603394"/>
            <a:ext cx="2027879" cy="1353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909841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it-IT" dirty="0" smtClean="0">
                <a:latin typeface="Cooper Black" panose="0208090404030B020404" pitchFamily="18" charset="0"/>
              </a:rPr>
              <a:t>  </a:t>
            </a:r>
            <a:r>
              <a:rPr lang="it-IT" dirty="0" err="1" smtClean="0">
                <a:latin typeface="Cooper Black" panose="0208090404030B020404" pitchFamily="18" charset="0"/>
              </a:rPr>
              <a:t>Ingrédients</a:t>
            </a:r>
            <a:r>
              <a:rPr lang="it-IT" dirty="0" smtClean="0">
                <a:latin typeface="Cooper Black" panose="0208090404030B020404" pitchFamily="18" charset="0"/>
              </a:rPr>
              <a:t>:</a:t>
            </a:r>
            <a:endParaRPr lang="it-IT" dirty="0">
              <a:latin typeface="Cooper Black" panose="0208090404030B0204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>
              <a:buBlip>
                <a:blip r:embed="rId2"/>
              </a:buBlip>
            </a:pPr>
            <a:r>
              <a:rPr lang="it-IT" dirty="0" smtClean="0"/>
              <a:t> 1Kg </a:t>
            </a:r>
            <a:r>
              <a:rPr lang="it-IT" dirty="0" smtClean="0"/>
              <a:t>gr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pommes</a:t>
            </a:r>
            <a:r>
              <a:rPr lang="it-IT" dirty="0" smtClean="0"/>
              <a:t>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terres</a:t>
            </a:r>
            <a:endParaRPr lang="it-IT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 smtClean="0"/>
          </a:p>
          <a:p>
            <a:pPr>
              <a:buBlip>
                <a:blip r:embed="rId2"/>
              </a:buBlip>
            </a:pPr>
            <a:r>
              <a:rPr lang="it-IT" dirty="0" smtClean="0"/>
              <a:t>200 gr</a:t>
            </a:r>
            <a:r>
              <a:rPr lang="it-IT" dirty="0" smtClean="0"/>
              <a:t> de farine 00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 smtClean="0"/>
          </a:p>
          <a:p>
            <a:pPr>
              <a:buBlip>
                <a:blip r:embed="rId2"/>
              </a:buBlip>
            </a:pPr>
            <a:r>
              <a:rPr lang="it-IT" dirty="0" smtClean="0"/>
              <a:t>Une </a:t>
            </a:r>
            <a:r>
              <a:rPr lang="it-IT" dirty="0" err="1" smtClean="0"/>
              <a:t>pincée</a:t>
            </a:r>
            <a:r>
              <a:rPr lang="it-IT" dirty="0" smtClean="0"/>
              <a:t> de </a:t>
            </a:r>
            <a:r>
              <a:rPr lang="it-IT" dirty="0" err="1" smtClean="0"/>
              <a:t>sel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38" y="1689195"/>
            <a:ext cx="1473869" cy="97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3170490"/>
            <a:ext cx="1520431" cy="1008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39552" y="31295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920">
            <a:off x="4558800" y="4777511"/>
            <a:ext cx="1924876" cy="12794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87291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Préparation</a:t>
            </a:r>
            <a:endParaRPr lang="it-IT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/>
              <a:t>Laver les pommes de terre sous l'eau courante, puis les mettre dans une casserole avec de l'eau et faire cuire à feu moyen pendant 20-30 minutes après l'ébullition.</a:t>
            </a:r>
            <a:endParaRPr lang="it-IT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475275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32129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Après avoir été vidé de l'eau de cuisson, les pommes de terre pelées immédiatement sont encore chauds et réduire en purée avec un pilon à </a:t>
            </a:r>
            <a:r>
              <a:rPr lang="fr-FR" dirty="0" smtClean="0"/>
              <a:t>purée.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1512168" cy="100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926">
            <a:off x="5444482" y="4204338"/>
            <a:ext cx="1604797" cy="107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7601">
            <a:off x="4520845" y="5290809"/>
            <a:ext cx="920319" cy="6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34753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11560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Incorporer la farine et pétrir le sel nécessaire pour obtenir une bonne consistance.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39552" y="357301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Avec le cylindre de </a:t>
            </a:r>
            <a:r>
              <a:rPr lang="fr-FR" dirty="0" smtClean="0"/>
              <a:t> pâte </a:t>
            </a:r>
            <a:r>
              <a:rPr lang="fr-FR" dirty="0" smtClean="0"/>
              <a:t>de formation, puis les couper en petits morceaux et </a:t>
            </a:r>
            <a:r>
              <a:rPr lang="fr-FR" dirty="0" smtClean="0"/>
              <a:t>donner </a:t>
            </a:r>
            <a:r>
              <a:rPr lang="fr-FR" dirty="0" smtClean="0"/>
              <a:t>leur forme caractéristique</a:t>
            </a:r>
            <a:r>
              <a:rPr lang="fr-FR" dirty="0" smtClean="0"/>
              <a:t>. </a:t>
            </a:r>
            <a:r>
              <a:rPr lang="fr-FR" dirty="0" smtClean="0"/>
              <a:t>Puis, </a:t>
            </a:r>
            <a:r>
              <a:rPr lang="fr-FR" dirty="0" smtClean="0"/>
              <a:t>déplacer  </a:t>
            </a:r>
            <a:r>
              <a:rPr lang="fr-FR" dirty="0" smtClean="0"/>
              <a:t>légèrement </a:t>
            </a:r>
            <a:r>
              <a:rPr lang="fr-FR" dirty="0" smtClean="0"/>
              <a:t>(d'un côté) avec une fourchette de manière à fournir les lignes pour permettre </a:t>
            </a:r>
            <a:r>
              <a:rPr lang="fr-FR" dirty="0" smtClean="0"/>
              <a:t> au le </a:t>
            </a:r>
            <a:r>
              <a:rPr lang="fr-FR" dirty="0" err="1" smtClean="0"/>
              <a:t>condement</a:t>
            </a:r>
            <a:r>
              <a:rPr lang="fr-FR" dirty="0" smtClean="0"/>
              <a:t> </a:t>
            </a:r>
            <a:r>
              <a:rPr lang="fr-FR" dirty="0" smtClean="0"/>
              <a:t>adhère mieux.</a:t>
            </a:r>
            <a:endParaRPr lang="it-IT" dirty="0"/>
          </a:p>
        </p:txBody>
      </p:sp>
      <p:pic>
        <p:nvPicPr>
          <p:cNvPr id="1026" name="Picture 2" descr="http://lericettedellajo.altervista.org/wp-content/uploads/2014/11/gnocchi-di-pata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216126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Michele\Desktop\gnocchi-di-patate-582730-w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6267">
            <a:off x="2163153" y="1564702"/>
            <a:ext cx="1565169" cy="121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cdn-2.guidecucina.it/o/f/come-fare-gli-gnocchi-di-patate-fatti-in-casa_f26ae43f616e4d4899c354030a6459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2216">
            <a:off x="889338" y="4948202"/>
            <a:ext cx="2217314" cy="147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tempostretto.it/sites/www.tempostretto.it/files/styles/news_esplosa/public/gnocchi.jpg?itok=jeZl3n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5179">
            <a:off x="4177265" y="4866771"/>
            <a:ext cx="2857500" cy="158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8199636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condiments</a:t>
            </a:r>
            <a:endParaRPr lang="it-IT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 </a:t>
            </a:r>
            <a:endParaRPr lang="it-IT" sz="2000" dirty="0"/>
          </a:p>
        </p:txBody>
      </p:sp>
      <p:pic>
        <p:nvPicPr>
          <p:cNvPr id="17410" name="Picture 2" descr="http://blog.giallozafferano.it/cuordinutella/wp-content/uploads/2014/11/DSC02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-11908704"/>
            <a:ext cx="19202132" cy="14401600"/>
          </a:xfrm>
          <a:prstGeom prst="rect">
            <a:avLst/>
          </a:prstGeom>
          <a:noFill/>
        </p:spPr>
      </p:pic>
      <p:pic>
        <p:nvPicPr>
          <p:cNvPr id="17412" name="Picture 4" descr="http://www.ricetta.it/Uploads/Imgs/gnocchi-di-patate-al-su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3425">
            <a:off x="278847" y="3886674"/>
            <a:ext cx="2339347" cy="175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scattidigusto.it/wp-content/uploads/2011/05/gnocchi-di-patate-con-rag%C3%B9-di-agnello-da-caracal%C3%A8-a-proci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6356">
            <a:off x="6955030" y="2488546"/>
            <a:ext cx="1838783" cy="122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static.pourfemme.it/pfricette/fotogallery/625X0/19327/gnocchi-di-patate-al-formagg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2016224" cy="1465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8" name="Picture 10" descr="http://www.sardegna.com/it/blog/wp-content/uploads/2010/12/gnocchi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780928"/>
            <a:ext cx="2016224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http://m2.paperblog.com/i/182/1822906/gnocchi-gnocchi-di-patate-con-piselli-pancett-L-8xY7Zw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17045">
            <a:off x="6009146" y="4500636"/>
            <a:ext cx="1649760" cy="123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tangolo 9"/>
          <p:cNvSpPr/>
          <p:nvPr/>
        </p:nvSpPr>
        <p:spPr>
          <a:xfrm>
            <a:off x="395536" y="1700808"/>
            <a:ext cx="63618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Vous</a:t>
            </a:r>
            <a:r>
              <a:rPr lang="it-IT" dirty="0" smtClean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pouvez</a:t>
            </a:r>
            <a:r>
              <a:rPr lang="it-IT" dirty="0" smtClean="0"/>
              <a:t>  </a:t>
            </a:r>
            <a:r>
              <a:rPr lang="it-IT" dirty="0" err="1" smtClean="0"/>
              <a:t>mangez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 gnocchi  </a:t>
            </a:r>
            <a:r>
              <a:rPr lang="it-IT" dirty="0" err="1" smtClean="0"/>
              <a:t>avec</a:t>
            </a:r>
            <a:r>
              <a:rPr lang="it-IT" dirty="0" smtClean="0"/>
              <a:t>  </a:t>
            </a:r>
            <a:r>
              <a:rPr lang="it-IT" dirty="0" err="1" smtClean="0"/>
              <a:t>différentes</a:t>
            </a:r>
            <a:r>
              <a:rPr lang="it-IT" dirty="0" smtClean="0"/>
              <a:t>  </a:t>
            </a:r>
            <a:r>
              <a:rPr lang="it-IT" dirty="0" err="1" smtClean="0"/>
              <a:t>condiments</a:t>
            </a:r>
            <a:r>
              <a:rPr lang="it-IT" dirty="0" smtClean="0"/>
              <a:t> :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Ragûot</a:t>
            </a:r>
            <a:r>
              <a:rPr lang="it-IT" dirty="0" smtClean="0"/>
              <a:t>, Pesto,  </a:t>
            </a:r>
            <a:r>
              <a:rPr lang="it-IT" dirty="0" err="1" smtClean="0"/>
              <a:t>Beurre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</a:t>
            </a:r>
            <a:r>
              <a:rPr lang="it-IT" dirty="0" err="1" smtClean="0"/>
              <a:t>beaucoup</a:t>
            </a:r>
            <a:r>
              <a:rPr lang="it-IT" dirty="0" smtClean="0"/>
              <a:t> d’</a:t>
            </a:r>
            <a:r>
              <a:rPr lang="it-IT" dirty="0" err="1" smtClean="0"/>
              <a:t>autres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athou.n.a.pic.centerblog.net/fb32c4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5793">
            <a:off x="2051720" y="1020638"/>
            <a:ext cx="5256584" cy="407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157</Words>
  <Application>Microsoft Office PowerPoint</Application>
  <PresentationFormat>Presentazione su schermo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 LES GNOCCHI</vt:lpstr>
      <vt:lpstr>  Ingrédients:</vt:lpstr>
      <vt:lpstr>Préparation</vt:lpstr>
      <vt:lpstr>Diapositiva 4</vt:lpstr>
      <vt:lpstr>condiments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2D</dc:creator>
  <cp:lastModifiedBy>Michele</cp:lastModifiedBy>
  <cp:revision>30</cp:revision>
  <dcterms:created xsi:type="dcterms:W3CDTF">2015-11-17T08:52:58Z</dcterms:created>
  <dcterms:modified xsi:type="dcterms:W3CDTF">2015-11-23T19:22:11Z</dcterms:modified>
</cp:coreProperties>
</file>