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0"/>
    <p:restoredTop sz="94698"/>
  </p:normalViewPr>
  <p:slideViewPr>
    <p:cSldViewPr>
      <p:cViewPr>
        <p:scale>
          <a:sx n="110" d="100"/>
          <a:sy n="110" d="100"/>
        </p:scale>
        <p:origin x="496" y="7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o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6" name="Segnaposto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D0C0-6553-4C40-8A55-1FCD4B4F97D4}" type="datetimeFigureOut">
              <a:rPr lang="it-IT" smtClean="0"/>
              <a:pPr/>
              <a:t>01/03/17</a:t>
            </a:fld>
            <a:endParaRPr 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52D3C1F-9C13-4EE0-AA9A-45ABB2B7B49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D0C0-6553-4C40-8A55-1FCD4B4F97D4}" type="datetimeFigureOut">
              <a:rPr lang="it-IT" smtClean="0"/>
              <a:pPr/>
              <a:t>01/03/17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3C1F-9C13-4EE0-AA9A-45ABB2B7B49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D0C0-6553-4C40-8A55-1FCD4B4F97D4}" type="datetimeFigureOut">
              <a:rPr lang="it-IT" smtClean="0"/>
              <a:pPr/>
              <a:t>01/03/17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3C1F-9C13-4EE0-AA9A-45ABB2B7B49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7" name="Segnaposto contenut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D0C0-6553-4C40-8A55-1FCD4B4F97D4}" type="datetimeFigureOut">
              <a:rPr lang="it-IT" smtClean="0"/>
              <a:pPr/>
              <a:t>01/03/17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52D3C1F-9C13-4EE0-AA9A-45ABB2B7B49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D0C0-6553-4C40-8A55-1FCD4B4F97D4}" type="datetimeFigureOut">
              <a:rPr lang="it-IT" smtClean="0"/>
              <a:pPr/>
              <a:t>01/03/17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3C1F-9C13-4EE0-AA9A-45ABB2B7B493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D0C0-6553-4C40-8A55-1FCD4B4F97D4}" type="datetimeFigureOut">
              <a:rPr lang="it-IT" smtClean="0"/>
              <a:pPr/>
              <a:t>01/03/17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3C1F-9C13-4EE0-AA9A-45ABB2B7B49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5" name="Segnaposto tes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8" name="Segnaposto contenut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D0C0-6553-4C40-8A55-1FCD4B4F97D4}" type="datetimeFigureOut">
              <a:rPr lang="it-IT" smtClean="0"/>
              <a:pPr/>
              <a:t>01/03/17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52D3C1F-9C13-4EE0-AA9A-45ABB2B7B493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D0C0-6553-4C40-8A55-1FCD4B4F97D4}" type="datetimeFigureOut">
              <a:rPr lang="it-IT" smtClean="0"/>
              <a:pPr/>
              <a:t>01/03/17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3C1F-9C13-4EE0-AA9A-45ABB2B7B49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D0C0-6553-4C40-8A55-1FCD4B4F97D4}" type="datetimeFigureOut">
              <a:rPr lang="it-IT" smtClean="0"/>
              <a:pPr/>
              <a:t>01/03/17</a:t>
            </a:fld>
            <a:endParaRPr lang="it-IT"/>
          </a:p>
        </p:txBody>
      </p:sp>
      <p:sp>
        <p:nvSpPr>
          <p:cNvPr id="24" name="Segnaposto piè di pagin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3C1F-9C13-4EE0-AA9A-45ABB2B7B49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D0C0-6553-4C40-8A55-1FCD4B4F97D4}" type="datetimeFigureOut">
              <a:rPr lang="it-IT" smtClean="0"/>
              <a:pPr/>
              <a:t>01/03/17</a:t>
            </a:fld>
            <a:endParaRPr lang="it-IT"/>
          </a:p>
        </p:txBody>
      </p:sp>
      <p:sp>
        <p:nvSpPr>
          <p:cNvPr id="29" name="Segnaposto piè di pagin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3C1F-9C13-4EE0-AA9A-45ABB2B7B49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D0C0-6553-4C40-8A55-1FCD4B4F97D4}" type="datetimeFigureOut">
              <a:rPr lang="it-IT" smtClean="0"/>
              <a:pPr/>
              <a:t>01/03/17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3C1F-9C13-4EE0-AA9A-45ABB2B7B493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egnaposto tes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1" name="Segnaposto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B2BD0C0-6553-4C40-8A55-1FCD4B4F97D4}" type="datetimeFigureOut">
              <a:rPr lang="it-IT" smtClean="0"/>
              <a:pPr/>
              <a:t>01/03/17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52D3C1F-9C13-4EE0-AA9A-45ABB2B7B493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0" name="Segnaposto tito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 cantucci</a:t>
            </a:r>
            <a:endParaRPr lang="it-IT" dirty="0"/>
          </a:p>
        </p:txBody>
      </p:sp>
      <p:pic>
        <p:nvPicPr>
          <p:cNvPr id="4" name="Segnaposto contenuto 3" descr="foto catucci riccardo e samue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500174"/>
            <a:ext cx="5929354" cy="449438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I</a:t>
            </a:r>
            <a:r>
              <a:rPr lang="it-IT" dirty="0" err="1" smtClean="0"/>
              <a:t>ngredients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it-IT" dirty="0" smtClean="0"/>
              <a:t>300gr </a:t>
            </a:r>
            <a:r>
              <a:rPr lang="it-IT" dirty="0" err="1" smtClean="0"/>
              <a:t>des</a:t>
            </a:r>
            <a:r>
              <a:rPr lang="it-IT" dirty="0" smtClean="0"/>
              <a:t> farine ;</a:t>
            </a:r>
          </a:p>
          <a:p>
            <a:r>
              <a:rPr lang="it-IT" dirty="0" smtClean="0"/>
              <a:t>Une </a:t>
            </a:r>
            <a:r>
              <a:rPr lang="it-IT" dirty="0" err="1" smtClean="0"/>
              <a:t>peu</a:t>
            </a:r>
            <a:r>
              <a:rPr lang="it-IT" dirty="0" smtClean="0"/>
              <a:t> </a:t>
            </a:r>
            <a:r>
              <a:rPr lang="it-IT" dirty="0" err="1" smtClean="0"/>
              <a:t>du</a:t>
            </a:r>
            <a:r>
              <a:rPr lang="it-IT" dirty="0" smtClean="0"/>
              <a:t> </a:t>
            </a:r>
            <a:r>
              <a:rPr lang="it-IT" dirty="0" err="1" smtClean="0"/>
              <a:t>sel</a:t>
            </a:r>
            <a:r>
              <a:rPr lang="it-IT" dirty="0" smtClean="0"/>
              <a:t> ;</a:t>
            </a:r>
          </a:p>
          <a:p>
            <a:r>
              <a:rPr lang="it-IT" dirty="0" smtClean="0"/>
              <a:t>150 gr </a:t>
            </a:r>
            <a:r>
              <a:rPr lang="it-IT" dirty="0" err="1" smtClean="0"/>
              <a:t>du</a:t>
            </a:r>
            <a:r>
              <a:rPr lang="it-IT" dirty="0" smtClean="0"/>
              <a:t> </a:t>
            </a:r>
            <a:r>
              <a:rPr lang="it-IT" dirty="0" err="1" smtClean="0"/>
              <a:t>sucre</a:t>
            </a:r>
            <a:r>
              <a:rPr lang="it-IT" dirty="0" smtClean="0"/>
              <a:t>;</a:t>
            </a:r>
          </a:p>
          <a:p>
            <a:r>
              <a:rPr lang="it-IT" dirty="0" smtClean="0"/>
              <a:t>½ de lime ;</a:t>
            </a:r>
          </a:p>
          <a:p>
            <a:r>
              <a:rPr lang="it-IT" dirty="0" smtClean="0"/>
              <a:t>125gr </a:t>
            </a:r>
            <a:r>
              <a:rPr lang="it-IT" dirty="0" err="1" smtClean="0"/>
              <a:t>du</a:t>
            </a:r>
            <a:r>
              <a:rPr lang="it-IT" dirty="0" smtClean="0"/>
              <a:t> </a:t>
            </a:r>
            <a:r>
              <a:rPr lang="it-IT" dirty="0" err="1" smtClean="0"/>
              <a:t>burre</a:t>
            </a:r>
            <a:r>
              <a:rPr lang="it-IT" dirty="0" smtClean="0"/>
              <a:t>,</a:t>
            </a:r>
          </a:p>
          <a:p>
            <a:r>
              <a:rPr lang="it-IT" dirty="0" smtClean="0"/>
              <a:t>2 </a:t>
            </a:r>
            <a:r>
              <a:rPr lang="it-IT" dirty="0" err="1" smtClean="0"/>
              <a:t>oeuf</a:t>
            </a:r>
            <a:r>
              <a:rPr lang="it-IT" dirty="0" smtClean="0"/>
              <a:t>;</a:t>
            </a:r>
          </a:p>
          <a:p>
            <a:r>
              <a:rPr lang="it-IT" dirty="0" smtClean="0"/>
              <a:t>Un </a:t>
            </a:r>
            <a:r>
              <a:rPr lang="it-IT" dirty="0" err="1" smtClean="0"/>
              <a:t>peu</a:t>
            </a:r>
            <a:r>
              <a:rPr lang="it-IT" dirty="0" smtClean="0"/>
              <a:t> </a:t>
            </a:r>
            <a:r>
              <a:rPr lang="it-IT" dirty="0" err="1" smtClean="0"/>
              <a:t>du</a:t>
            </a:r>
            <a:r>
              <a:rPr lang="it-IT" dirty="0" smtClean="0"/>
              <a:t> </a:t>
            </a:r>
            <a:r>
              <a:rPr lang="it-IT" dirty="0" err="1" smtClean="0"/>
              <a:t>sal</a:t>
            </a:r>
            <a:r>
              <a:rPr lang="it-IT" dirty="0" smtClean="0"/>
              <a:t> ;</a:t>
            </a:r>
          </a:p>
          <a:p>
            <a:r>
              <a:rPr lang="it-IT" dirty="0" err="1" smtClean="0"/>
              <a:t>Vine</a:t>
            </a:r>
            <a:r>
              <a:rPr lang="it-IT" dirty="0" smtClean="0"/>
              <a:t> </a:t>
            </a:r>
            <a:r>
              <a:rPr lang="it-IT" dirty="0" err="1" smtClean="0"/>
              <a:t>blanch</a:t>
            </a:r>
            <a:r>
              <a:rPr lang="it-IT" dirty="0" smtClean="0"/>
              <a:t>;</a:t>
            </a:r>
          </a:p>
          <a:p>
            <a:pPr marL="342900" indent="-342900"/>
            <a:r>
              <a:rPr lang="it-IT" dirty="0" smtClean="0"/>
              <a:t>1Scascet </a:t>
            </a:r>
            <a:r>
              <a:rPr lang="it-IT" dirty="0" err="1" smtClean="0"/>
              <a:t>du</a:t>
            </a:r>
            <a:r>
              <a:rPr lang="it-IT" dirty="0" smtClean="0"/>
              <a:t>  </a:t>
            </a:r>
            <a:r>
              <a:rPr lang="it-IT" dirty="0" err="1" smtClean="0"/>
              <a:t>mandes</a:t>
            </a:r>
            <a:r>
              <a:rPr lang="it-IT" dirty="0" smtClean="0"/>
              <a:t> ;</a:t>
            </a:r>
          </a:p>
          <a:p>
            <a:pPr marL="342900" indent="-342900"/>
            <a:r>
              <a:rPr lang="it-IT" dirty="0" err="1" smtClean="0"/>
              <a:t>Metre</a:t>
            </a:r>
            <a:r>
              <a:rPr lang="it-IT" dirty="0" smtClean="0"/>
              <a:t>  tout  don sa </a:t>
            </a:r>
            <a:r>
              <a:rPr lang="it-IT" dirty="0" err="1" smtClean="0"/>
              <a:t>mul</a:t>
            </a:r>
            <a:r>
              <a:rPr lang="it-IT" dirty="0" smtClean="0"/>
              <a:t>.</a:t>
            </a:r>
          </a:p>
        </p:txBody>
      </p:sp>
      <p:pic>
        <p:nvPicPr>
          <p:cNvPr id="5" name="Segnaposto contenuto 4" descr="impasto samuel e riccardo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928926" y="857232"/>
            <a:ext cx="5724000" cy="4131016"/>
          </a:xfrm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Preparation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it-IT" dirty="0" err="1" smtClean="0"/>
              <a:t>Mélangez</a:t>
            </a:r>
            <a:r>
              <a:rPr lang="it-IT" dirty="0" smtClean="0"/>
              <a:t> le tout,</a:t>
            </a:r>
            <a:r>
              <a:rPr lang="it-IT" dirty="0" err="1" smtClean="0"/>
              <a:t>faire</a:t>
            </a:r>
            <a:r>
              <a:rPr lang="it-IT" dirty="0" smtClean="0"/>
              <a:t> </a:t>
            </a:r>
            <a:r>
              <a:rPr lang="it-IT" dirty="0" err="1" smtClean="0"/>
              <a:t>des</a:t>
            </a:r>
            <a:r>
              <a:rPr lang="it-IT" dirty="0" smtClean="0"/>
              <a:t> </a:t>
            </a:r>
            <a:r>
              <a:rPr lang="it-IT" dirty="0" err="1" smtClean="0"/>
              <a:t>filon</a:t>
            </a:r>
            <a:r>
              <a:rPr lang="it-IT" dirty="0" smtClean="0"/>
              <a:t> </a:t>
            </a:r>
            <a:r>
              <a:rPr lang="it-IT" dirty="0" err="1" smtClean="0"/>
              <a:t>et</a:t>
            </a:r>
            <a:r>
              <a:rPr lang="it-IT" dirty="0" smtClean="0"/>
              <a:t> </a:t>
            </a:r>
            <a:r>
              <a:rPr lang="it-IT" dirty="0" err="1" smtClean="0"/>
              <a:t>les</a:t>
            </a:r>
            <a:r>
              <a:rPr lang="it-IT" dirty="0" smtClean="0"/>
              <a:t> </a:t>
            </a:r>
            <a:r>
              <a:rPr lang="it-IT" dirty="0" err="1" smtClean="0"/>
              <a:t>cuir</a:t>
            </a:r>
            <a:r>
              <a:rPr lang="it-IT" dirty="0" smtClean="0"/>
              <a:t> pendant 10-12 </a:t>
            </a:r>
            <a:r>
              <a:rPr lang="it-IT" dirty="0" err="1" smtClean="0"/>
              <a:t>minutes</a:t>
            </a:r>
            <a:r>
              <a:rPr lang="it-IT" dirty="0" smtClean="0"/>
              <a:t> à 200°.</a:t>
            </a:r>
          </a:p>
          <a:p>
            <a:r>
              <a:rPr lang="it-IT" dirty="0" err="1" smtClean="0"/>
              <a:t>Coupe-les</a:t>
            </a:r>
            <a:r>
              <a:rPr lang="it-IT" dirty="0" smtClean="0"/>
              <a:t> </a:t>
            </a:r>
            <a:r>
              <a:rPr lang="it-IT" dirty="0" err="1" smtClean="0"/>
              <a:t>et</a:t>
            </a:r>
            <a:r>
              <a:rPr lang="it-IT" dirty="0" smtClean="0"/>
              <a:t> </a:t>
            </a:r>
            <a:r>
              <a:rPr lang="it-IT" dirty="0" err="1" smtClean="0"/>
              <a:t>remets-les</a:t>
            </a:r>
            <a:r>
              <a:rPr lang="it-IT" dirty="0" smtClean="0"/>
              <a:t> </a:t>
            </a:r>
            <a:r>
              <a:rPr lang="it-IT" dirty="0" err="1" smtClean="0"/>
              <a:t>dans</a:t>
            </a:r>
            <a:r>
              <a:rPr lang="it-IT" dirty="0" smtClean="0"/>
              <a:t> le </a:t>
            </a:r>
            <a:r>
              <a:rPr lang="it-IT" dirty="0" err="1" smtClean="0"/>
              <a:t>four</a:t>
            </a:r>
            <a:r>
              <a:rPr lang="it-IT" dirty="0" smtClean="0"/>
              <a:t> pendant 5 </a:t>
            </a:r>
            <a:r>
              <a:rPr lang="it-IT" dirty="0" err="1" smtClean="0"/>
              <a:t>minutes</a:t>
            </a:r>
            <a:r>
              <a:rPr lang="it-IT" dirty="0" smtClean="0"/>
              <a:t>,</a:t>
            </a:r>
            <a:r>
              <a:rPr lang="it-IT" dirty="0" err="1" smtClean="0"/>
              <a:t>eteindre</a:t>
            </a:r>
            <a:r>
              <a:rPr lang="it-IT" dirty="0" smtClean="0"/>
              <a:t> </a:t>
            </a:r>
            <a:r>
              <a:rPr lang="it-IT" dirty="0" err="1" smtClean="0"/>
              <a:t>et</a:t>
            </a:r>
            <a:r>
              <a:rPr lang="it-IT" dirty="0" smtClean="0"/>
              <a:t> laissez le tout </a:t>
            </a:r>
            <a:r>
              <a:rPr lang="it-IT" dirty="0" err="1" smtClean="0"/>
              <a:t>dans</a:t>
            </a:r>
            <a:r>
              <a:rPr lang="it-IT" dirty="0" smtClean="0"/>
              <a:t> le </a:t>
            </a:r>
            <a:r>
              <a:rPr lang="it-IT" dirty="0" err="1" smtClean="0"/>
              <a:t>four</a:t>
            </a:r>
            <a:r>
              <a:rPr lang="it-IT" smtClean="0"/>
              <a:t>.</a:t>
            </a:r>
            <a:endParaRPr lang="it-IT" dirty="0" smtClean="0"/>
          </a:p>
        </p:txBody>
      </p:sp>
      <p:pic>
        <p:nvPicPr>
          <p:cNvPr id="5" name="Segnaposto contenuto 4" descr="Preparazione-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5050" y="1341039"/>
            <a:ext cx="5529600" cy="3456000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erra">
  <a:themeElements>
    <a:clrScheme name="Ter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r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r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59</TotalTime>
  <Words>78</Words>
  <Application>Microsoft Macintosh PowerPoint</Application>
  <PresentationFormat>Presentazione su schermo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Franklin Gothic Book</vt:lpstr>
      <vt:lpstr>Franklin Gothic Medium</vt:lpstr>
      <vt:lpstr>Wingdings 2</vt:lpstr>
      <vt:lpstr>Terra</vt:lpstr>
      <vt:lpstr>Le  cantucci</vt:lpstr>
      <vt:lpstr>Ingredients</vt:lpstr>
      <vt:lpstr>Preparation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 cantucci</dc:title>
  <dc:creator>2D</dc:creator>
  <cp:lastModifiedBy>silvia sollano</cp:lastModifiedBy>
  <cp:revision>8</cp:revision>
  <dcterms:created xsi:type="dcterms:W3CDTF">2015-11-17T08:55:01Z</dcterms:created>
  <dcterms:modified xsi:type="dcterms:W3CDTF">2017-03-01T17:47:09Z</dcterms:modified>
</cp:coreProperties>
</file>