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wdp" ContentType="image/vnd.ms-photo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49" autoAdjust="0"/>
    <p:restoredTop sz="86436" autoAdjust="0"/>
  </p:normalViewPr>
  <p:slideViewPr>
    <p:cSldViewPr>
      <p:cViewPr varScale="1">
        <p:scale>
          <a:sx n="122" d="100"/>
          <a:sy n="122" d="100"/>
        </p:scale>
        <p:origin x="52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olo isosce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1110489-DBFE-4432-8181-E80550BF2CC4}" type="datetimeFigureOut">
              <a:rPr lang="it-IT" smtClean="0"/>
              <a:pPr/>
              <a:t>01/03/17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54DBCF6-D3DA-46B1-9222-C7F2F8237D2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0489-DBFE-4432-8181-E80550BF2CC4}" type="datetimeFigureOut">
              <a:rPr lang="it-IT" smtClean="0"/>
              <a:pPr/>
              <a:t>01/03/17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BCF6-D3DA-46B1-9222-C7F2F8237D2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0489-DBFE-4432-8181-E80550BF2CC4}" type="datetimeFigureOut">
              <a:rPr lang="it-IT" smtClean="0"/>
              <a:pPr/>
              <a:t>01/03/17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BCF6-D3DA-46B1-9222-C7F2F8237D2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1110489-DBFE-4432-8181-E80550BF2CC4}" type="datetimeFigureOut">
              <a:rPr lang="it-IT" smtClean="0"/>
              <a:pPr/>
              <a:t>01/03/17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BCF6-D3DA-46B1-9222-C7F2F8237D2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olo rettango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olo isosce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1110489-DBFE-4432-8181-E80550BF2CC4}" type="datetimeFigureOut">
              <a:rPr lang="it-IT" smtClean="0"/>
              <a:pPr/>
              <a:t>01/03/17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54DBCF6-D3DA-46B1-9222-C7F2F8237D26}" type="slidenum">
              <a:rPr lang="it-IT" smtClean="0"/>
              <a:pPr/>
              <a:t>‹n.›</a:t>
            </a:fld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1110489-DBFE-4432-8181-E80550BF2CC4}" type="datetimeFigureOut">
              <a:rPr lang="it-IT" smtClean="0"/>
              <a:pPr/>
              <a:t>01/03/17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54DBCF6-D3DA-46B1-9222-C7F2F8237D2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1110489-DBFE-4432-8181-E80550BF2CC4}" type="datetimeFigureOut">
              <a:rPr lang="it-IT" smtClean="0"/>
              <a:pPr/>
              <a:t>01/03/17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54DBCF6-D3DA-46B1-9222-C7F2F8237D2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0489-DBFE-4432-8181-E80550BF2CC4}" type="datetimeFigureOut">
              <a:rPr lang="it-IT" smtClean="0"/>
              <a:pPr/>
              <a:t>01/03/17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BCF6-D3DA-46B1-9222-C7F2F8237D2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1110489-DBFE-4432-8181-E80550BF2CC4}" type="datetimeFigureOut">
              <a:rPr lang="it-IT" smtClean="0"/>
              <a:pPr/>
              <a:t>01/03/17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54DBCF6-D3DA-46B1-9222-C7F2F8237D2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1110489-DBFE-4432-8181-E80550BF2CC4}" type="datetimeFigureOut">
              <a:rPr lang="it-IT" smtClean="0"/>
              <a:pPr/>
              <a:t>01/03/17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54DBCF6-D3DA-46B1-9222-C7F2F8237D2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1110489-DBFE-4432-8181-E80550BF2CC4}" type="datetimeFigureOut">
              <a:rPr lang="it-IT" smtClean="0"/>
              <a:pPr/>
              <a:t>01/03/17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54DBCF6-D3DA-46B1-9222-C7F2F8237D2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olo rettango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1110489-DBFE-4432-8181-E80550BF2CC4}" type="datetimeFigureOut">
              <a:rPr lang="it-IT" smtClean="0"/>
              <a:pPr/>
              <a:t>01/03/17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54DBCF6-D3DA-46B1-9222-C7F2F8237D26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microsoft.com/office/2007/relationships/hdphoto" Target="../media/hdphoto1.wdp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8000" b="1" i="1" dirty="0" smtClean="0">
                <a:solidFill>
                  <a:schemeClr val="tx2">
                    <a:lumMod val="75000"/>
                  </a:schemeClr>
                </a:solidFill>
                <a:latin typeface="Vladimir Script" panose="03050402040407070305" pitchFamily="66" charset="0"/>
              </a:rPr>
              <a:t>La </a:t>
            </a:r>
            <a:r>
              <a:rPr lang="it-IT" sz="8800" b="1" i="1" dirty="0" smtClean="0">
                <a:solidFill>
                  <a:schemeClr val="tx2">
                    <a:lumMod val="75000"/>
                  </a:schemeClr>
                </a:solidFill>
                <a:latin typeface="Vladimir Script" panose="03050402040407070305" pitchFamily="66" charset="0"/>
              </a:rPr>
              <a:t>recette</a:t>
            </a:r>
            <a:r>
              <a:rPr lang="it-IT" sz="8000" b="1" i="1" dirty="0" smtClean="0">
                <a:solidFill>
                  <a:schemeClr val="tx2">
                    <a:lumMod val="75000"/>
                  </a:schemeClr>
                </a:solidFill>
                <a:latin typeface="Vladimir Script" panose="03050402040407070305" pitchFamily="66" charset="0"/>
              </a:rPr>
              <a:t> pour</a:t>
            </a:r>
            <a:endParaRPr lang="it-IT" sz="8000" b="1" i="1" dirty="0">
              <a:solidFill>
                <a:schemeClr val="tx2">
                  <a:lumMod val="75000"/>
                </a:schemeClr>
              </a:solidFill>
              <a:latin typeface="Vladimir Script" panose="03050402040407070305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8800" b="1" dirty="0" smtClean="0">
                <a:solidFill>
                  <a:schemeClr val="tx2">
                    <a:lumMod val="75000"/>
                  </a:schemeClr>
                </a:solidFill>
                <a:latin typeface="Vladimir Script" panose="03050402040407070305" pitchFamily="66" charset="0"/>
              </a:rPr>
              <a:t>Le brioche</a:t>
            </a:r>
            <a:endParaRPr lang="it-IT" sz="8800" b="1" dirty="0">
              <a:solidFill>
                <a:schemeClr val="tx2">
                  <a:lumMod val="75000"/>
                </a:schemeClr>
              </a:solidFill>
              <a:latin typeface="Vladimir Script" panose="03050402040407070305" pitchFamily="66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717032"/>
            <a:ext cx="3024336" cy="201255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79" y="3717032"/>
            <a:ext cx="2619375" cy="174307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5233">
            <a:off x="151189" y="291555"/>
            <a:ext cx="1963111" cy="130636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5719527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latin typeface="Jokerman" panose="04090605060D06020702" pitchFamily="82" charset="0"/>
              </a:rPr>
              <a:t>Ingredients</a:t>
            </a:r>
            <a:r>
              <a:rPr lang="it-IT" dirty="0" smtClean="0">
                <a:latin typeface="Jokerman" panose="04090605060D06020702" pitchFamily="82" charset="0"/>
              </a:rPr>
              <a:t>:</a:t>
            </a:r>
            <a:endParaRPr lang="it-IT" dirty="0">
              <a:latin typeface="Jokerman" panose="04090605060D06020702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8oo gr </a:t>
            </a:r>
            <a:r>
              <a:rPr lang="it-IT" dirty="0" smtClean="0"/>
              <a:t>de </a:t>
            </a:r>
            <a:r>
              <a:rPr lang="it-IT" dirty="0" smtClean="0"/>
              <a:t>farine ’00</a:t>
            </a:r>
          </a:p>
          <a:p>
            <a:r>
              <a:rPr lang="it-IT" dirty="0" smtClean="0"/>
              <a:t>200 gr </a:t>
            </a:r>
            <a:r>
              <a:rPr lang="it-IT" dirty="0" smtClean="0"/>
              <a:t>de </a:t>
            </a:r>
            <a:r>
              <a:rPr lang="it-IT" dirty="0" smtClean="0"/>
              <a:t>farine ‘0</a:t>
            </a:r>
          </a:p>
          <a:p>
            <a:r>
              <a:rPr lang="it-IT" dirty="0" smtClean="0"/>
              <a:t>5 </a:t>
            </a:r>
            <a:r>
              <a:rPr lang="it-IT" dirty="0" err="1" smtClean="0"/>
              <a:t>œufs</a:t>
            </a:r>
            <a:r>
              <a:rPr lang="it-IT" dirty="0" smtClean="0"/>
              <a:t> </a:t>
            </a:r>
            <a:r>
              <a:rPr lang="it-IT" dirty="0" err="1" smtClean="0"/>
              <a:t>entiers</a:t>
            </a:r>
            <a:endParaRPr lang="it-IT" dirty="0" smtClean="0"/>
          </a:p>
          <a:p>
            <a:r>
              <a:rPr lang="it-IT" dirty="0" smtClean="0"/>
              <a:t>250 gr </a:t>
            </a:r>
            <a:r>
              <a:rPr lang="it-IT" dirty="0" err="1" smtClean="0"/>
              <a:t>du</a:t>
            </a:r>
            <a:r>
              <a:rPr lang="it-IT" dirty="0" smtClean="0"/>
              <a:t> </a:t>
            </a:r>
            <a:r>
              <a:rPr lang="it-IT" dirty="0" err="1" smtClean="0"/>
              <a:t>lait</a:t>
            </a:r>
            <a:endParaRPr lang="it-IT" dirty="0" smtClean="0"/>
          </a:p>
          <a:p>
            <a:r>
              <a:rPr lang="it-IT" dirty="0" smtClean="0"/>
              <a:t>100 gr </a:t>
            </a:r>
            <a:r>
              <a:rPr lang="it-IT" dirty="0" err="1" smtClean="0"/>
              <a:t>du</a:t>
            </a:r>
            <a:r>
              <a:rPr lang="it-IT" dirty="0" smtClean="0"/>
              <a:t> </a:t>
            </a:r>
            <a:r>
              <a:rPr lang="it-IT" dirty="0" err="1" smtClean="0"/>
              <a:t>beurre</a:t>
            </a:r>
            <a:endParaRPr lang="it-IT" dirty="0" smtClean="0"/>
          </a:p>
          <a:p>
            <a:r>
              <a:rPr lang="it-IT" dirty="0" smtClean="0"/>
              <a:t>20 gr </a:t>
            </a:r>
            <a:r>
              <a:rPr lang="it-IT" dirty="0" err="1" smtClean="0"/>
              <a:t>du</a:t>
            </a:r>
            <a:r>
              <a:rPr lang="it-IT" dirty="0" smtClean="0"/>
              <a:t> </a:t>
            </a:r>
            <a:r>
              <a:rPr lang="it-IT" dirty="0" err="1" smtClean="0"/>
              <a:t>sel</a:t>
            </a:r>
            <a:endParaRPr lang="it-IT" dirty="0" smtClean="0"/>
          </a:p>
          <a:p>
            <a:r>
              <a:rPr lang="it-IT" dirty="0" smtClean="0"/>
              <a:t>180 gr </a:t>
            </a:r>
            <a:r>
              <a:rPr lang="it-IT" dirty="0" err="1" smtClean="0"/>
              <a:t>du</a:t>
            </a:r>
            <a:r>
              <a:rPr lang="it-IT" dirty="0" smtClean="0"/>
              <a:t> </a:t>
            </a:r>
            <a:r>
              <a:rPr lang="it-IT" dirty="0" err="1" smtClean="0"/>
              <a:t>sucre</a:t>
            </a:r>
            <a:endParaRPr lang="it-IT" dirty="0" smtClean="0"/>
          </a:p>
          <a:p>
            <a:r>
              <a:rPr lang="it-IT" dirty="0" smtClean="0"/>
              <a:t>1 </a:t>
            </a:r>
            <a:r>
              <a:rPr lang="it-IT" dirty="0" err="1" smtClean="0"/>
              <a:t>sachet</a:t>
            </a:r>
            <a:r>
              <a:rPr lang="it-IT" dirty="0" smtClean="0"/>
              <a:t> de vanilline</a:t>
            </a:r>
          </a:p>
          <a:p>
            <a:r>
              <a:rPr lang="it-IT" dirty="0" smtClean="0"/>
              <a:t>50 gr </a:t>
            </a:r>
            <a:r>
              <a:rPr lang="it-IT" dirty="0" err="1" smtClean="0"/>
              <a:t>du</a:t>
            </a:r>
            <a:r>
              <a:rPr lang="it-IT" dirty="0" smtClean="0"/>
              <a:t> </a:t>
            </a:r>
            <a:r>
              <a:rPr lang="it-IT" dirty="0" err="1" smtClean="0"/>
              <a:t>levure</a:t>
            </a:r>
            <a:endParaRPr lang="it-IT" dirty="0" smtClean="0"/>
          </a:p>
          <a:p>
            <a:r>
              <a:rPr lang="it-IT" dirty="0" smtClean="0"/>
              <a:t>100 gr d’eau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81083"/>
            <a:ext cx="2232247" cy="186779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relaxedInset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450" y="1857461"/>
            <a:ext cx="2922331" cy="157576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1" y="2456638"/>
            <a:ext cx="2268251" cy="177709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501008"/>
            <a:ext cx="2793373" cy="176319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363" y="4725144"/>
            <a:ext cx="2454967" cy="181535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46887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latin typeface="Jokerman" panose="04090605060D06020702" pitchFamily="82" charset="0"/>
              </a:rPr>
              <a:t>Procédure</a:t>
            </a:r>
            <a:r>
              <a:rPr lang="it-IT" dirty="0" smtClean="0">
                <a:latin typeface="Jokerman" panose="04090605060D06020702" pitchFamily="82" charset="0"/>
              </a:rPr>
              <a:t>:</a:t>
            </a:r>
            <a:endParaRPr lang="it-IT" dirty="0">
              <a:latin typeface="Jokerman" panose="04090605060D06020702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it-IT" dirty="0" err="1" smtClean="0"/>
              <a:t>Dissoudre</a:t>
            </a:r>
            <a:r>
              <a:rPr lang="it-IT" dirty="0" smtClean="0"/>
              <a:t> la </a:t>
            </a:r>
            <a:r>
              <a:rPr lang="it-IT" dirty="0" err="1" smtClean="0"/>
              <a:t>levure</a:t>
            </a:r>
            <a:r>
              <a:rPr lang="it-IT" dirty="0" smtClean="0"/>
              <a:t> </a:t>
            </a:r>
            <a:r>
              <a:rPr lang="it-IT" dirty="0" err="1" smtClean="0"/>
              <a:t>dans</a:t>
            </a:r>
            <a:r>
              <a:rPr lang="it-IT" dirty="0" smtClean="0"/>
              <a:t> l’eau </a:t>
            </a:r>
            <a:r>
              <a:rPr lang="it-IT" dirty="0" err="1" smtClean="0"/>
              <a:t>chaude</a:t>
            </a:r>
            <a:r>
              <a:rPr lang="it-IT" dirty="0" smtClean="0"/>
              <a:t> et le </a:t>
            </a:r>
            <a:r>
              <a:rPr lang="it-IT" dirty="0" err="1" smtClean="0"/>
              <a:t>mélanger</a:t>
            </a:r>
            <a:r>
              <a:rPr lang="it-IT" dirty="0" smtClean="0"/>
              <a:t> </a:t>
            </a:r>
            <a:r>
              <a:rPr lang="it-IT" dirty="0" err="1" smtClean="0"/>
              <a:t>avec</a:t>
            </a:r>
            <a:r>
              <a:rPr lang="it-IT" dirty="0" smtClean="0"/>
              <a:t> la farine, le </a:t>
            </a:r>
            <a:r>
              <a:rPr lang="it-IT" dirty="0" err="1" smtClean="0"/>
              <a:t>sucre</a:t>
            </a:r>
            <a:r>
              <a:rPr lang="it-IT" dirty="0" smtClean="0"/>
              <a:t>, le </a:t>
            </a:r>
            <a:r>
              <a:rPr lang="it-IT" dirty="0" err="1" smtClean="0"/>
              <a:t>beurre</a:t>
            </a:r>
            <a:r>
              <a:rPr lang="it-IT" dirty="0" smtClean="0"/>
              <a:t> et l’eau. </a:t>
            </a:r>
            <a:r>
              <a:rPr lang="it-IT" dirty="0" err="1" smtClean="0"/>
              <a:t>Ensuite</a:t>
            </a:r>
            <a:r>
              <a:rPr lang="it-IT" dirty="0" smtClean="0"/>
              <a:t> </a:t>
            </a:r>
            <a:r>
              <a:rPr lang="it-IT" dirty="0" err="1" smtClean="0"/>
              <a:t>ajoutez</a:t>
            </a:r>
            <a:r>
              <a:rPr lang="it-IT" dirty="0" smtClean="0"/>
              <a:t> le </a:t>
            </a:r>
            <a:r>
              <a:rPr lang="it-IT" dirty="0" err="1" smtClean="0"/>
              <a:t>beurre</a:t>
            </a:r>
            <a:r>
              <a:rPr lang="it-IT" dirty="0" smtClean="0"/>
              <a:t> </a:t>
            </a:r>
            <a:r>
              <a:rPr lang="it-IT" dirty="0" err="1" smtClean="0"/>
              <a:t>fondu</a:t>
            </a:r>
            <a:r>
              <a:rPr lang="it-IT" dirty="0" smtClean="0"/>
              <a:t> et le </a:t>
            </a:r>
            <a:r>
              <a:rPr lang="it-IT" dirty="0" err="1" smtClean="0"/>
              <a:t>sel</a:t>
            </a:r>
            <a:r>
              <a:rPr lang="it-IT" dirty="0" smtClean="0"/>
              <a:t>, </a:t>
            </a:r>
            <a:r>
              <a:rPr lang="it-IT" dirty="0" err="1" smtClean="0"/>
              <a:t>pendand</a:t>
            </a:r>
            <a:r>
              <a:rPr lang="it-IT" dirty="0" smtClean="0"/>
              <a:t> </a:t>
            </a:r>
            <a:r>
              <a:rPr lang="it-IT" dirty="0" err="1" smtClean="0"/>
              <a:t>environ</a:t>
            </a:r>
            <a:r>
              <a:rPr lang="it-IT" dirty="0" smtClean="0"/>
              <a:t> 20 minutes et </a:t>
            </a:r>
            <a:r>
              <a:rPr lang="it-IT" dirty="0" err="1" smtClean="0"/>
              <a:t>reposer</a:t>
            </a:r>
            <a:r>
              <a:rPr lang="it-IT" dirty="0" smtClean="0"/>
              <a:t> </a:t>
            </a:r>
            <a:r>
              <a:rPr lang="it-IT" dirty="0" err="1" smtClean="0"/>
              <a:t>toute</a:t>
            </a:r>
            <a:r>
              <a:rPr lang="it-IT" dirty="0" smtClean="0"/>
              <a:t> la </a:t>
            </a:r>
            <a:r>
              <a:rPr lang="it-IT" dirty="0" err="1" smtClean="0"/>
              <a:t>nuit</a:t>
            </a:r>
            <a:r>
              <a:rPr lang="it-IT" dirty="0" smtClean="0"/>
              <a:t> </a:t>
            </a:r>
            <a:r>
              <a:rPr lang="it-IT" dirty="0" err="1" smtClean="0"/>
              <a:t>dans</a:t>
            </a:r>
            <a:r>
              <a:rPr lang="it-IT" dirty="0" smtClean="0"/>
              <a:t> le </a:t>
            </a:r>
            <a:r>
              <a:rPr lang="it-IT" dirty="0" err="1" smtClean="0"/>
              <a:t>réfrigérateur</a:t>
            </a:r>
            <a:r>
              <a:rPr lang="it-IT" dirty="0" smtClean="0"/>
              <a:t>, </a:t>
            </a:r>
            <a:r>
              <a:rPr lang="it-IT" dirty="0" err="1" smtClean="0"/>
              <a:t>puis</a:t>
            </a:r>
            <a:r>
              <a:rPr lang="it-IT" dirty="0" smtClean="0"/>
              <a:t> le </a:t>
            </a:r>
            <a:r>
              <a:rPr lang="it-IT" dirty="0" err="1" smtClean="0"/>
              <a:t>mettre</a:t>
            </a:r>
            <a:r>
              <a:rPr lang="it-IT" dirty="0" smtClean="0"/>
              <a:t> </a:t>
            </a:r>
            <a:r>
              <a:rPr lang="it-IT" dirty="0" err="1" smtClean="0"/>
              <a:t>dans</a:t>
            </a:r>
            <a:r>
              <a:rPr lang="it-IT" dirty="0" smtClean="0"/>
              <a:t> un </a:t>
            </a:r>
            <a:r>
              <a:rPr lang="it-IT" dirty="0" err="1" smtClean="0"/>
              <a:t>moule</a:t>
            </a:r>
            <a:r>
              <a:rPr lang="it-IT" dirty="0" smtClean="0"/>
              <a:t> pour plum-cake </a:t>
            </a:r>
            <a:r>
              <a:rPr lang="it-IT" dirty="0" err="1" smtClean="0"/>
              <a:t>beurré</a:t>
            </a:r>
            <a:r>
              <a:rPr lang="it-IT" dirty="0" smtClean="0"/>
              <a:t>. </a:t>
            </a:r>
            <a:r>
              <a:rPr lang="it-IT" dirty="0" err="1" smtClean="0"/>
              <a:t>Cuire</a:t>
            </a:r>
            <a:r>
              <a:rPr lang="it-IT" dirty="0" smtClean="0"/>
              <a:t> </a:t>
            </a:r>
            <a:r>
              <a:rPr lang="it-IT" dirty="0" err="1" smtClean="0"/>
              <a:t>au</a:t>
            </a:r>
            <a:r>
              <a:rPr lang="it-IT" dirty="0" smtClean="0"/>
              <a:t> </a:t>
            </a:r>
            <a:r>
              <a:rPr lang="it-IT" dirty="0" err="1" smtClean="0"/>
              <a:t>four</a:t>
            </a:r>
            <a:r>
              <a:rPr lang="it-IT" dirty="0" smtClean="0"/>
              <a:t> à 180˚ pour 30/40 minutes. 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16632"/>
            <a:ext cx="2178572" cy="163182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2770">
            <a:off x="5110312" y="5128464"/>
            <a:ext cx="2158042" cy="161644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19008">
            <a:off x="6295251" y="357173"/>
            <a:ext cx="2426303" cy="151216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996278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400" dirty="0" smtClean="0"/>
              <a:t>CRÉÉ PAR: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it-IT" sz="6000" dirty="0" smtClean="0"/>
              <a:t>Beatrice et Maira</a:t>
            </a:r>
            <a:endParaRPr lang="it-IT" sz="6000" dirty="0"/>
          </a:p>
        </p:txBody>
      </p:sp>
      <p:sp>
        <p:nvSpPr>
          <p:cNvPr id="4" name="Cuore 3"/>
          <p:cNvSpPr/>
          <p:nvPr/>
        </p:nvSpPr>
        <p:spPr>
          <a:xfrm rot="20558613">
            <a:off x="1403648" y="3573016"/>
            <a:ext cx="1656184" cy="151216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mile 4"/>
          <p:cNvSpPr/>
          <p:nvPr/>
        </p:nvSpPr>
        <p:spPr>
          <a:xfrm rot="1036983">
            <a:off x="5995099" y="3770578"/>
            <a:ext cx="2088232" cy="179961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uore 5"/>
          <p:cNvSpPr/>
          <p:nvPr/>
        </p:nvSpPr>
        <p:spPr>
          <a:xfrm rot="640949">
            <a:off x="6876256" y="764704"/>
            <a:ext cx="1080120" cy="90872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2578806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90</TotalTime>
  <Words>119</Words>
  <Application>Microsoft Macintosh PowerPoint</Application>
  <PresentationFormat>Presentazione su schermo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Century Gothic</vt:lpstr>
      <vt:lpstr>Jokerman</vt:lpstr>
      <vt:lpstr>Verdana</vt:lpstr>
      <vt:lpstr>Vladimir Script</vt:lpstr>
      <vt:lpstr>Wingdings 2</vt:lpstr>
      <vt:lpstr>Verve</vt:lpstr>
      <vt:lpstr>La recette pour</vt:lpstr>
      <vt:lpstr>Ingredients:</vt:lpstr>
      <vt:lpstr>Procédure:</vt:lpstr>
      <vt:lpstr>CRÉÉ PAR: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recette pour</dc:title>
  <dc:creator>2D</dc:creator>
  <cp:lastModifiedBy>silvia sollano</cp:lastModifiedBy>
  <cp:revision>14</cp:revision>
  <dcterms:created xsi:type="dcterms:W3CDTF">2015-11-17T08:52:53Z</dcterms:created>
  <dcterms:modified xsi:type="dcterms:W3CDTF">2017-03-01T17:45:50Z</dcterms:modified>
</cp:coreProperties>
</file>