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56BA-4A9A-4F97-91AD-116CB6496A63}" type="datetimeFigureOut">
              <a:rPr lang="it-IT" smtClean="0"/>
              <a:pPr/>
              <a:t>21/11/2015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80FD-BC8A-4F73-AA8B-175658DE79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56BA-4A9A-4F97-91AD-116CB6496A63}" type="datetimeFigureOut">
              <a:rPr lang="it-IT" smtClean="0"/>
              <a:pPr/>
              <a:t>21/11/2015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80FD-BC8A-4F73-AA8B-175658DE79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56BA-4A9A-4F97-91AD-116CB6496A63}" type="datetimeFigureOut">
              <a:rPr lang="it-IT" smtClean="0"/>
              <a:pPr/>
              <a:t>21/11/2015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80FD-BC8A-4F73-AA8B-175658DE79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56BA-4A9A-4F97-91AD-116CB6496A63}" type="datetimeFigureOut">
              <a:rPr lang="it-IT" smtClean="0"/>
              <a:pPr/>
              <a:t>21/11/2015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80FD-BC8A-4F73-AA8B-175658DE79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56BA-4A9A-4F97-91AD-116CB6496A63}" type="datetimeFigureOut">
              <a:rPr lang="it-IT" smtClean="0"/>
              <a:pPr/>
              <a:t>21/11/2015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80FD-BC8A-4F73-AA8B-175658DE79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56BA-4A9A-4F97-91AD-116CB6496A63}" type="datetimeFigureOut">
              <a:rPr lang="it-IT" smtClean="0"/>
              <a:pPr/>
              <a:t>21/11/2015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80FD-BC8A-4F73-AA8B-175658DE79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56BA-4A9A-4F97-91AD-116CB6496A63}" type="datetimeFigureOut">
              <a:rPr lang="it-IT" smtClean="0"/>
              <a:pPr/>
              <a:t>21/11/2015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80FD-BC8A-4F73-AA8B-175658DE79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56BA-4A9A-4F97-91AD-116CB6496A63}" type="datetimeFigureOut">
              <a:rPr lang="it-IT" smtClean="0"/>
              <a:pPr/>
              <a:t>21/11/2015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80FD-BC8A-4F73-AA8B-175658DE79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56BA-4A9A-4F97-91AD-116CB6496A63}" type="datetimeFigureOut">
              <a:rPr lang="it-IT" smtClean="0"/>
              <a:pPr/>
              <a:t>21/11/2015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80FD-BC8A-4F73-AA8B-175658DE79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56BA-4A9A-4F97-91AD-116CB6496A63}" type="datetimeFigureOut">
              <a:rPr lang="it-IT" smtClean="0"/>
              <a:pPr/>
              <a:t>21/11/2015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80FD-BC8A-4F73-AA8B-175658DE790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56BA-4A9A-4F97-91AD-116CB6496A63}" type="datetimeFigureOut">
              <a:rPr lang="it-IT" smtClean="0"/>
              <a:pPr/>
              <a:t>21/11/2015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4880FD-BC8A-4F73-AA8B-175658DE790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DF56BA-4A9A-4F97-91AD-116CB6496A63}" type="datetimeFigureOut">
              <a:rPr lang="it-IT" smtClean="0"/>
              <a:pPr/>
              <a:t>21/11/2015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4880FD-BC8A-4F73-AA8B-175658DE7904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it/url?sa=i&amp;rct=j&amp;q=&amp;esrc=s&amp;source=images&amp;cd=&amp;cad=rja&amp;uact=8&amp;ved=0CAcQjRxqFQoTCI3z14uQl8kCFcgyGgodN3ENHA&amp;url=http://www.prodottitipicitoscani.it/ricette-di-torte/ricetta-tiramisu/tiramisu-alla-banana&amp;bvm=bv.107467506,d.d2s&amp;psig=AFQjCNH6UcE02bWY7YqV7fMcGVbMmvUTQg&amp;ust=1447838246346249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500197"/>
          </a:xfrm>
        </p:spPr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rgbClr val="66FFFF"/>
                </a:solidFill>
              </a:rPr>
              <a:t>LE TIRAMISU</a:t>
            </a:r>
            <a:endParaRPr lang="it-IT" dirty="0">
              <a:solidFill>
                <a:srgbClr val="66FFFF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3400" y="3000372"/>
            <a:ext cx="7854696" cy="1980764"/>
          </a:xfrm>
        </p:spPr>
        <p:txBody>
          <a:bodyPr>
            <a:normAutofit/>
          </a:bodyPr>
          <a:lstStyle/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it-IT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</p:txBody>
      </p:sp>
      <p:sp>
        <p:nvSpPr>
          <p:cNvPr id="13314" name="AutoShape 2" descr="data:image/jpeg;base64,/9j/4AAQSkZJRgABAQAAAQABAAD/2wCEAAkGBxQSEhQUExQWFhQUGBcYFxgXGRgYFxgcGBgXFxcYGBccHCggGBolHBoVIjEhJyorLi4uGB8zODMsNygtLisBCgoKDg0OGxAQGzAkICQsLCwsLDQsLCwsLCwsLCwsLCwsLCwsLCwsLCwsLCwsLCwsLCwsLCwsLCwsLCwsLCwsLP/AABEIAMMBAgMBIgACEQEDEQH/xAAcAAABBQEBAQAAAAAAAAAAAAAFAAIDBAYHAQj/xABEEAACAQIEAwQGCAUCBQQDAAABAhEAAwQSITEFQVEGImGRExUycYGhBxRCUlOxwdEjYnLh8DSCQ2OTovEkM5LCRFSy/8QAGQEAAwEBAQAAAAAAAAAAAAAAAAECAwQF/8QAKREAAgIBAwQCAQQDAAAAAAAAAAECEQMSITEEE0FRIjJhFEJxgSORwf/aAAwDAQACEQMRAD8Ai+lzi5OSzGiPmn/aR+tc4F81tPpWH8f4/pWHWpitjSMmkWVvGpVuVVWpFNXSKcmWg1OBqJTUqmikLUz2nA0hXsUqFrZ6DThUdPBooWtjgKcBTRThRSDWxwWnZK8FOp0ha5CyCvfR0hTqKQa2L0dIWxThXtFINbG+iFWsHw0uCdlG5+cDUctZJAHXrAKJ4fEoLQQmJLZ5nYlCMoA19hTqw2opBrY2xwhXMSRoxU6MHyobhiIy90eI1GutUL2HUQQZBE67jUiD5UZt8VQ3O8pFlEyrbH242DEbSSWPl0pxv4Qn2SPZMgGJhQwI3MEuQJg5V11MlBrYFbBkKrkd1iQDprlidN9JGtRiyK0t3iWGZwxSQoIVY7q5WJtpEewREkak3GMaU7iPF7V1cpZoObMQMpPdDSYEd65voYCKBtJKQa5AfDcNR9JcMIGihpkxtKx13Og5V5f4dYAkXyx1gC0wk9JJj50V4TiUL5IDveJByhlTUEkSdZc90tACqWjerN/iuHnLmdirDLcAIbvE+muDq7TpOgCpExRSFrZkhZFXsPw22/2nUgwYUPyZifaWAApnUxV+7jLGUKg9GTJJXNGZT/CzSCWUbnSTp0pljHWlVkMHODmKhgg5hBPeIZgpZuihRAopBrYPxODsKpK3855AWmXzJNUClaJsVhMrEK0yGCH2TEA5oETGeANJ1J1geHE4QEQgZQzMQQZYKvcSf52Jnpy27xSDWzOFKjZa0OMvYfKVtEpngOcp1CKCoiftPJPTu9CT5jcfbXD+itE6gBiRrAysd9szyTH3EHIyqKU2ZyK9p1KoOkN/St/7/wAf0rDrW4+lb/UfH9Kw61UeDmXBItPFMFPFWUSA1IrVEKeKRJOGqQNVYGpFNAiWvRTFNPFAhwp4qriMYlv2jHQczQ/1+Pu/P+1Kx6Ww0zQP856Cjlzs5fVc0KRHI6+RrFpx9cyyhgMpMGTowJ06V0Ze3uFe2EDlXkaFW/OIrPJOS+pSh7ANzh91dTbYDrGnyqCK6Ae0mHayALiyN9fzrJ8c4tZICqylnMCI61Mc7umh9rYGUhUX1lde8NN9QR5043lG5HmK31R9kaJeiUCmPcy7g14l8SIIOp28KPKqtJ+XwrmzZ3B7GmPEpIBJfBqSatLwdPSks0AjRQpMyRJkdBOmnvqPiXDktOvoyYjn06xyqcXWKbpl5On0q0yKlXgFOArtOUdavMslTBIKmOjCCPiNKjp4Ar3SkMiilkqbNXhNAiMW6WWnE00mgBpqN6kNRtQxrkgmlXsV5WR1hr6Vf9R8f0rELW3+lX/UfH9KxAqo8HOuB4p4pgp1UMeKeDUYNWsNgrjglLbsBuVUkD4ihugojFPBry7YuJOa1cEfyMao8QxLLAQElgDI1idh/V4VNoHCXovXb6qCWP7n3UJucUutogjpAJNVrrMjS6MG/wCYNffDCpU4xeC5BcYLJJA03M7gT86TbNIwj5GNYuuSzKSRuW0+HhzqdOHmA5NqJIyltdNzAOgqscRm9pRqZJHtHzMVdvXbZRAgVNwZUlhroS2zTroNorN2bxUCNWVVk2UaG1OZgdNYAnYjnHOnLirQ1Ngx/LdcR03B22qu1/SIHiY1q1hDaYEXiy93uEL3ZkavAkrGbYTQNpEVu93iyC4DPdh5I0g65ZJ2qLGMxJLZ5Mzm8dddKP4O5g8jqLdwt6FougsALo5hdJtjfvQaHOQ5JWyzqBALudTPtmI120k77mkmDgkgOUpG1Vn0J5qRO0ftXj2WBggiOog/OqsXbJ+CcNe/dVE7ubdte6BzgHX+9dC4d2bNsQLzt1Og15wJ0FZDsfcyXrh/kEH/AHCa7f2QwSvbBdZnXXxrkzzerT4F9UY31RfB9osOrAabnfTqaBcfGJS7Poc6QAcrCdJ2867q3CEgwKCcQ4EpJIQGf81FYRcoS1JWDyKSpnGsFjRcB0KsCQVb2hHhV4Wmy5spyjnBjzrTdoOyMlbtljaup7JGoI5qw5g1W7F9tbdn02GxtlZUsGZeYGnsHTboZr08edTRyzxtboz00po3iOCG9eb6opa0TKkymX+U5o2odjeFXrIm5adRMZipyk+DbGtjIqZq8zV5XhNAz0tTc1I000AelqYxr2mNSGuRk0q8pVmdQc+lX/UfH9KxArb/AErf6j4/pWIFVHg50PFOqJnA1JiqxxpYxbUsfdVDL2YDetp9Hva0Jce3dvBLMSsL9qIMEbTEnqa50cDcbVzlFdf+jTsBbRUvXhn9KogHZeY+VJiNNhONWLhDKrv0IAA8iaivWkDekTCqCCSCIVgTuRAifGtLw3hIRzbyjIuoPQHYH/OVFHwS6hRWKQObRgLoXFpldVvIdwwh0O+h5EVl8b9HVm4GKAjplEOp/mSIPvFbXtDwtrbtctHK8Ttoy+I6jr40MNvFXAGzhWAJhV7067NyG1YzZ04n/BynjHYa/Y1ALjoq6gbyRyoAMIZgghtoOhn3V3nhz3br5L+W8rgZWZArc5VyIg7VKnZTCq38fC22BJOaSxHhLax0pwm/ZrJwXKOCJhGnTWPlrzHKrmIsscqABT4EgE+4mBrpNfRnDOyXDmB9DbAXZ01id4IPsn3RU2M7A4JgxFgBiIkEzHQa6bcqtqfIlnxLZ2fNmOwxUKpglZmB484Hzqp6IkTl0G/hX0O/Y+3bY+isAAiHIlmI5QGPdOxnWs32i7EWXv27dqzlLnNcAJBUERmBnvag6dYrLW1yjeMsc3szjjhY0MH5f3qQ4F1CsZyv7LfZbrBrp+L+iy0WCC+UutqqNB7sgQTsCdOfhXtz6JLqF8tyJmDGmURAIBAnXzFVr2FcdXKOecIXLdQvopOUnqRqBX0L2bZFtrBG1c84f9GMMq3IKwMxObMCRygwNQf70RwvYnH4bM2HvKUBkJcbcc5YCNhWM/nwhZIQfEkdTwVzNUmMdQprltjtrewx9FiLBVhuwJKHxBA2q1xzt6iWLbwWNwkqFB9kGJJ2HxqYKo6Uc0sE7ug/xvGqlottAJ+AE6183Yi96W47nUuzN8WJY/nWx7UdqbuIVlI9GjArG7HqOkH41i7lrLrW2KNI3jilFbo6X9FPFsNauReusp+ytw/ws07ho3jkdq7JjsRbv2mtNBS4pU67g9DXyrYxPh8JP71u/o8w+JxN0JavugUZmWe63eggBgRIrqjPwcmbBzJMt9q+B/U2BDF7TEgNGoPR4/OgQvA7Gu5nszmTLcAeRrmZtfIQK5J204A+ExOUgeiuf+2CPASM41MVo35OVME15TrXDW+9Hz+VQ4q7kYICCx+HypKSZQ+mtVO/irib25+MH51V9diYKEHxpjXISryq310dKVZnXRovpbuhb8nr+lYG29x9EWJ5nc+4V0r6SMKLmJ1+zrynblOlY/DtbDlXs3FA+0cxB98f3px4OOypb4FAL3STGsRJ/wDiKu4AKCCg0g6wR8CDtRa9fRbZceyOlZXHcQzE8h4VOuyjQ/XbZ0JHuIj867Z2E4gLuDs6CQg2OhjSffpXy27sNM1dm+iXtdhxbs4UsVvAMIYQr6k91p3g7GKpA1SOs+mIY6aEf5NWbd/XXT9aoMSoJneTB/Svc+g91S3RJLxOznGgBYSBO2u4rLYBrmGvBbkjPGX7oiZAJ5baVq7WLzCD7Q0I/WqHHMH6a0YMMuqnoRSkr4KjKmUuK4YFs6QDuD0PT3VP9Ya+hXJDAajmD5bV5w0i5bUnR41Eir+FUAnXwqNJeuitwriS2my3gELRDH2WjSCfve+tFZdW1BB1Ou/woFi8Sq+0AVmGBE6c68GKFq6jD/2rvdJXYMSMhI8xPiKuLrYUle5oGGs0D4pczOTbAlVZWaO9rBid491WMfxE6qoII+0dvgNyKocGubKxJuAyZ/TqKU5JvSh4418mCbuAulrTMzs9tSFIEnbuljG8x5UdsHEaHMoXQZSNWPODFF3wiuO8PHcj8qo4vDi0M1ssCvIyyn3ydPfU9txKll1eBqXlzS1uB1k6fDpXmOwYKZc2jnXlMnlHOvLeN9MjEFdNCOY660zhvFUjI8Ap100660tuGG/KG4zBW0DNlBYmRM7j2ZPSagtdnbb21S9qpElBCgk6mY1MUUu4lGgaEEj49KZfbccht/5pqEbDuSrZmF4/2HsXX9EW9EdrT6d8HvFTO7L765bx7sdiMMSrWmbXusNuunjvpXfLnEbN3+FdiOWeBJBggTvVNcQq3gltgyd0AE5gORjmI09+tRKCjvE68XUz+stz5wvcMuKO8Ik7fKSNwPGj3YvjtzAXle3qzApBBKENGmmh1A1rsXGuw9q+zFBknaOcmTA5a+dYziX0aYi2MylXMyW2kTOi7AxodKjXJfZG2rDkVJ/7OicP+kDCsFF1jauNpkYHfnGm2+8ba1mfpJxTXMQisgy21zW2mcweMx8IiP8AzWJwfA7npRnsuwTV9Qrou5CvIOoBjceArRcdxC3sKiobuVWLWyxBuhQQCpI0KnMIP/munHkU0efnwPGwDcuQYAJPkPOsjxbDYi5eJ9EwAMLljzmtZfxQVYBdmj7pJHvFBLfaP0Upcm44P2eXgfGtMTlqdRs5pNFbAWMUhi6YQ/fhgP71NihbYqqAtJ1P2R/nhWksEXEVisSJho0qk0tmAa3lGwUT566VE5tuxpAb6gPD50qsnDmlU6mdgV+lvEFL2n2jB90TWd7PY13JE90bk8jyia0v0rYFrt4hBJUzHXSNPHWuffV7tuVIuqR0kD5V048MZxW+5wt0afGYe6e6LyQ3LTX4RQXiHAmVJMSOnTxolwjAXcQAbwOQDutorCDBERqD18KI3eHMVNtGLKNyeX8q9f0rF43GVFJ+znJWDVjh+MazcS6hh7bBl946+FWeK8Ne0xlSBQ6qLPo/gnbrCYnDgnEW0fIC9tzkZTGq96MwnmJo6mPhAQZECD+1fKddI+jMvnC3LxUMItIzEg6SYWYGnhUZNlaCMbZ1H1sxuaCQPEqT466RV1ePBVl46Hx56daDpw519pu8xkdBA6/OvMdacAMsMAJ0Gpn9K4XLLHdm6hCWyLvDcRZzEqwt3Cc4kCMp2jmTNX8VjiBJeZ2O3hpWQGJAckprzkHY8vzirSYlbgyywCNIB0idJnefCkuobVFS6fewtg+Om6fRXFzKdFeNZ6HqKZcxBw122GlbLGH5qJ2eOooI10gaHU8xHd+POpOI3yUBBJiARrAHM1UM+2/IPC/B0PDXFdBDBxuCNipEg0I4kpVlu2QSQe8AdCPA9azfDL5tlfR3SM8KRG0/pRrFYh7C9zvHodMx9+35Vp3VJcGaxyizQYTilxxMBR0/TxNEMHjBcBBEeB5+6sTwy8112LMVE6/LumilzEXFfTKVlQG5ifDoKcczavwEsa4DCcHRbjsogNBIG2nhVPGcPRm74HRZ1+FW7ONKyZzADWJnxgc6GcQxzXE7gGp3P+aVUskIohRlZXY+glT7CSw9w6Vet45biZ1cFGEA+O3y51Qyh7I9Kc2uhO6n9ffWcw9x7VwlLhFpi2cZVM9J7u/iINR3EufJtGGr+UabF8PLgCFCgxmgHTWaI2cDbXIbYWFmWH5mqnAWY6FsyQddDl/lkb1obGGVRAgazWkUpboicnHYfYgCBz1qaKx/angF24638LcZbgBHtEDQd3KCYg8xzmi+Ev3Ai52GfKC3KDGvMjeedV3qlpaM3Da0wlewaNBKgx4Vgu0HBEw90m2AFe3cleQgTPvNbKzjhOrgj3jT4Cs5jL73mvJdtZEZNGYElIDHNO0HT51SlHZi+VNGFvYZW5QeRGhHxoe+DVDma2rfzhRm/wBwH5ii1szT8tdLSZz3RnsRgXYdx7aof5Z095NZLiF25YutaTMluRJjfnObpW7x/DQRooI3KbA+K/dPyoJiMQLNtZXOWJBmZEcjO0dKyX+J21ZSdsBC+33zSq/9d/5f+eVKp7i9HbRrO3ll3xLC22UxqfDTasPasXjcC3C4JMSCdfhsa3PbtX+subaq7ACA23L51R4V6UpN9VDgmAvIcvcajTtZyMitWXWLXpCzNrMaqo3M9eQ/tRexYCgACAKrcJXMDcO9wyPBRog8tfexoiBXTGOlUQ3YH4zwgXlI51gsd2UvoTCgiupMKrXUmk0VGVHHr2Ee0e8pUjrXVewXCxcZWuI2aQ7NsATEAfnWV4vbtnFWVvZvRF1DhSMxBOwnadNa7b2dP1bDpbKZsixprpy15wIHwrDJG9jaM9P9hU8Oge0Y/SvLXBUI0mOe9PHGkIggiRoaZY7QLbEMCfcJ/Km4p8kKTRXx3AJ7qxBGoOxI2+NUbPBH1taK33ok/HrR48ZW6O4DIGsyv571V9aejYSCZPy8PGsZdPFuzVZ5JUDm7ENcTvOFbwB+HOrS9jWVQocHx5++jCdobQ51ewvFrVz2XE010uIb6nJ5MVe7H3kVoIbnOoMiruI4bfZRlSQY9ow3wHWtkbo614bw60v0kPFg+pk+TBcV7PYr2kAykeyp7wPjyiKEW+FYkgorhpB0uGOc92DvXVPSqeYqM2UYRlBHiBUz6RN2maQ6ppU0jl/CrrWnZHViTKtBkabhhP5cqI27Jst3S+QkuVmVWRttOg5VtXtWbIkpv0E14vEbJHsn4rUx6dpU2OfUJu0jLYfGemIKglE5AbmNvL86FYTiVlmMj0UNlOYZTqJ57cvjXQsEtqDkXKCZMCKwvbbh0tooIcmYGoPjRkwuMbe4sc4ylpo0vCOJ4VLZC3EZbe4zLmBG+YaDyoieL4doi6p5wDmO3QVxY9lGfNKPljSJ8o569BWu4Jw5MKFRzdUGSzusIPgDp7xp7q0hkdJUGXDFb3ubo4+y0CDPIQRNUCyM6kjUTl5ZZiZ1qEtZDMss5AHsk92dpPXwoAvE0N+TiWVLRg2ynTkSdXG/TU71nnfDdE4oXdGuPBbbSTBdh7XTx9+1U+M4i8qm0mpy78jp1qra43ZvK3ozlAgBwdm3gnVfhzqT6wFb+I0lQTmA0gnTUbcqTlGqx7Cpp/MzPaTD5bqtkyh0UmAAuYCGywdhpQ1aJ9oMaL1zuk5FEKD1MZqoKlenFVFWcM3bGxQjjPDwQXAk6Zh96P1H9qOZahxa9002rQlyZIMOURSrx8KsnTnSrm0HoWaftSf/AFj+79qC8QxI9HcCkZojxE6DT40U7Y2lbFtmEwP2oHj7KracqoBidBvBmlH7I5g5hwAABy0qcGqdl9KmDV1MyJTUeWnZqctIDnnavCN9YtyYDMonQRLATJr6Dw/D1FtSjmCvIjX4DSuTdpuC/WE0YKR12NEuH4o4DDJae/du3lC91czC2s6IFGigKeepjTkKxybGq+VGyx9u2gOYt8dPKBUeFaUJFp/AnU6fMGgI4uWgto3WJE8qn9Y3GGjGD9lzqD1BHLwrhefc6Fi2Cl3HokFs0kxpPLkRUj8TTKFe2CDG+hAJ3jwoRYxMuCSrOCCZIk6RpV25is05pnpsOdR+okkPtJlzEcQsWiR6POVMEiCrbbGd/wBqlbieGZCyWjmBjKwyn35gYA+NUMNaVtvLp+9T/VwJIAHXToaT6ufoO1ESdobUEBbysDoCQyH/AHE7VZbjfowHa3bZGIHcJzjnpuDp7qo3cOpE6E9dKqrwpg2ZH0+6QI3110/yKldVPhortQN3wjimHuLKXAeoaFYeBBojh8ZbckI6sV3AO1c7bAAH7QPUGCOu1UrzPauC7bY2yCNBuRzB5GfGto9Ykt0R2b4Z0riB2MaczVU+jVfajw0mgfFe06XFXKWWRJU7j4iRNCrIe6TmfddFO8TO+xO1dDzQ8bmahI1NnG5GOsg9Y+VQ4jDl3JDZVbeQDHuJ2rP23j2T7Mc9R4a0Swt5mGm0dfhvTU01QnaYewWDtosls3iTtVm7btusMoYHrWSwePTvCRqD7U5fj0HjU+A4vopZ1AJIAUlgYYrIJAJBjeqWRVQtLL+IwWQEIYGuUbcq50vBFN25AIMmVkgE/e6HnXTbV1XMTvoR0rDduOP2cNc+rJlLupdm3yAmACR9ptYnkPdXP1GFTV3SR09LlknpW7ZlOKYixh7zWfRQHOZQH3eBLEQSATOlajAybcZnKmD3jqffUPDez9u6lnEuiliuSY+6Tv46mjQsRsNK26XBFJZPLMOrzybcPQONivPRVav3FX2mVR/MwH5mheI7Q4RNGxNmfB1P5E12nFTLJSoMWO6aE4jttgV/44P9Ku35LFD8V29wZBVWuMT0SB8yKTaLjF2RsNaVDDx230fyH70qws9CjR9vMX6PFHulp009wNDbNwupzLAPIkGiXbzDLcxRDCQNfkKBGwbetuBpqCTH51lZyl3hV3u5Tuhyn4bH4iKJK1ZDD8Z/iyQBybLrI6+8flWqssCJFdSdqyGiyDUimoVqVKBUSXsKLi5W2O/KruHwKhcoET5/E86gtmr9g7UmIevCrZ3EnyqDFJYsRmzfA0QVqG8UxFm4AhuhWDA+W6nwIP5VhLFH0axnL2DH+rFYViCNi8yB0kTI25A6bmqr3SugaR4GPkSR+VEcTwO265rN63c/kYhH+GsN5/Cgd2yEbLczW26ONPg3P50pRb5VmkX6YWw/F7m5KmfvDKfgdB86Lpx7IP4lk5T905j74bLp7iay6YHNqDP9Ov5a/KvUtXFPcuhT0JA3M6o8TWXag/Bepmts8XwrjS96OeTplj4xEfGr+G/ia271p/c6n5DasFirN2JuWAx+9blCfgZU/Aiq1tbBaGZrbf8ANSF/6iyB51LwQfgFL8nUXwVw/wDmql/htwGQob41iWwuJTW3dcLyKXSR8INOw+N4h/8AsXQo6lT8ypqHgxebHcvDNLisIwOqwfif2qWxwp32OXLBnWfcKzuI4jiQNcS7H3W/0Wqy8axYGl9x7sv7VMemhqt8Dc5Ua70L7NOb72UTvtIHOovQlNATB5bDziso3EcW/wD+Re+DsPyp+FNw6Xbjt/UzN8iabwK9mLUzRPatzLlQNQTI091Z7HcZtYZ1dWcspkFRofAzEqfCvXw4U68+ZoTxG9aW4ZIPKRLQPdzP+TTh06TL11yHrfae7dOcOVEHQhRM+MBtBoNagx2NS7cm4hZhp3VA92u/zrMW+P2rJPo7XpILDM5OuvdIRSMukaZjVLGdprzeygAP8oB/In51v21LZsVuPyS/4a/H8SYKFX0ltNYBuMACdyJMVmuIWQ472LugHabqn/8AlddaAXcfeYzl+RP61G2IvnrH9I/arjDT5M5TvwCXwbSe6x18dfHUUhw+4dkPy/eigTEHbP8AAH9BUtrAYlvs3f8AurWzOgUOE3T9jzIqS1wi6CCQPMUet8AxTfYb4mKnHZbEDVoAHVqNwVWUBhW6UqsnCNXtRTOo3Xbc/wDqm/zpWU4jjLMFHuBT79fKtL9IFwjEmOf9qyVjhlu5cUFSz3GjUEAdSegAk/CktP7jjLPB8HYYB1bORz5D4VpbGETDILl4sUfW3aT2wJILsx9i3O2hJ1iBrWXwfFuH2myr6W2G/wCJ6JSvgSgfPHz8K2+EdL95xcDAplF0wPRolkKGNttyGChRIHt9aWTVj8Ohqmi9g7dpoLoiBlzQGfuqfZd2LGJ0hQCW8AaoYlUViLbl1+8Vyz10qpxO6+jrveY3XTlE5bajoAoMDbUVMuHuQma2yl4ygjXUSNBtI191PG1zf9EtE9nWr+Fqvb4dc1CqcygFoIMA6gzMba16iuE9IQckgT79tN+R18KvWvYtISUzoOegHWhnGezqkkJNy+RItoBG/eBcsAW/lGtX1sXQvdBW5c7tvqJ9p43EA/8AdNZG9wzFpLKWZQ0SDueUCZP96zck3+CoqiriMPkaGzWm+7cBQ/CYn4TUtq1fIyqWYGAFHeBnbTY07GcYxI/h4lRcEDS5roRIhh4Hxp1rB/V19JbN3D3roKWlfvqswXcKIK6QoJGmYnlTbS4Zd+yXH8LW0oAuFsSSJSwpyLJgqXByl/AKddKWPxosIoa6t+5MOgU5U0/F2YgwIA61JgcRetemN+2H9AMpawc7BmIX2PaWFztMjYVLgGt4gxbKuRurASIE6h4YaeNRb/cUl6KWC4th2Ooa2f5cw+amfOjIt2riwt5m95Vx/wBwJFR3ezymM1lRMeySvtbcmHXnyqriezBty9vMpVoglXk7kDK0kbTHUU7h7Fb8oIcK4ILObKwyls5UACTAE6HoBVziN5WVVUwq9dz1J0ofwSxfUXPTLlIJKQTBQ7e0SdDIgknTWib2wwHUjXwNQ+S0CYQGImatYbDA65RHxqpdYISp1E+Xxq9hbkLA1qG6L0k4sADkKr3eH6yD51O2IA33H+anlVLFYq5ccWLZhiO8eVoHmRzuRMKdpBNOKcnsQ/ityoy3LzmzZ3UjPc+yggyBI1uHQ+A8diFjsNajvsT18fjRvhuESwgRBAHmTzJPMncnxq56auxY0kc0sjb2M+OxuFH/AAwffrVqzwSwg0tJ5A/nV+5eqFsRTUYrwTqk/JWbCWx9hfIVA9tPur5Cpb10VSu4iqJo9cgbAVCTUbXKY1yKAommhXEMRnlF9ke23/1B69egpXMQ1zRNE5vzP9H7+VD8bxBLX8NRtv4T+ZqJ5EtkXCO9kBpVB9aWvKws7jQ9v/8AVH/OQoFhb5RlZTDKQQehG1XfpXxBS/K6SY+VZjg9xjJOx50NHKmaxLuGJz/VlR5zdwWymbkyrctsbfwMVZ+u5+4BlRmBbvd5zO9y4d4k9AN4oJbalisctsSfhWekrg0+Ksu9xmZDaTSS05VVQAMrRDaARG/KgeM7ZW/S3P4T5GMgZwH0KjKWy6J6MFIGsMddaAWuOtJnUcgToPdVvD4OxiCWghuYBpaPZLdmu4b2iNxXZQSrsc2ozgR7MARHu6DpRUcWtXGRlWQr5ipI12gERyAgDaKzPDsLbtAqrZR7xTQjZmhMy/8Ad4kGr2fKEaw8RWVOVu6ric0sS2bvExvrr7hSXGoDAVgkNAzSQWCgkGNtPnWcwV+4SQAwA/EGnwNWjfI9pSPdqPMU1CPgAxZvr6RXdQwBBjTlsBpy0p15LLkHIQQjpmDd7vklmmNzLSd+8aGW7obZgfzqRc1W4J8gUsf2bRrSpbZlIdrhJMlmICjlyA09561K/Bb31XugO4U2VLHMDmJe8+ozBsmVPa26UUwmHuuYAMDckGAOtWcZiioheQyjwXnPLOx35AaVL08ILZm3xl22O7ZvIVIZcl0OgK5AoKFfZCrkgHZifaM1WXtBc/g+ktA+jDBjJtme8Q6qVygyVOp+yK0Buk8vjTShOmhFX2oBrkZt+0HNrN9VEKCoF1QB1ZCfOrWD7S2SY9IVJ5MGU+RFX24akzkUHqAAfMVZscNge2ygmfaO40mJp9qI+8/QMa4rtOeasPjco9i4F0EsMimT95oB/wBsnwoqVYbX73wuOPyaqzYNAc0Zm+8e83xJ1qexG92V33XAKUPdIySo5tBEf0A6n+ox4AUY4fYW0sKPEnmSdyTzNJCKkmtlpjwYylKXJcOJ0pn1qqhPhTGFDkLST38V0qm2JNP9HUN11TUke7n5UWFCgnevPRVEmLY+whPi3dH7/KhnF7roAznMCYKiVX9z8aWuK5G0ELuIUGF77dF5e87CovqpfW4ZH3R7Px+9+VDsJx+0BlK5PdEVn+McfvreuKHhR7MAaiOp3p41LM9MdhNpIMcU9OhORmZeWXl4ECs9cL3GOcMGjfKdY5GhVm9c3DGeoJk/Or2D41dR4Y5xEQxmPcaqfRNcO2TGabJ/Rt0PlSq362H3aVc+iR6NoLfTAwF9Z+9/9ax2H4mw2Glbv6UuHNevwAdDPyisrhuDFfsmg5UWcJiiw1BFM4kUZYZoI2qwuGYfZNeNw+d1+VTRRmfRCYzADrSt457TEI+h5jnWpHDk/D+VBsX2fef4a6eNdHT6L+ZlJeijaFxjmzEeJJmimH4ndQglmze8/MVWt8HxAEZfnVq3wm4WBYEdTXVrhbtqjOmbfhfFA9rPcgHnHhVNeNszQls+Emhl7D5FAsg+JIOtW+G4p19sR4hZrzJr5Oka7h1cMSs3AoPhy+NOa1kE+lKjxMj51SbGq3tM5H9J/ahfGLjPomZhzmRHnTxJuSTdIcnSNK3H3fQ4lLnKC5HymKkfFsvtJ8QVI+dc7HDHknLFaO86OFDC6YA22rbLCOP6OyFJvwaGzxJG2Dab6ftU6423zIHvmhnDsdh7awA46ypJ8wKtNxix0Y/7G/astb9FUXVxNv7y+YpfWE+8PMfvWf4jxXPoilR/SZr3h2MW3qzEnmCjER5b09f4EaEAHbWms6jdgPeRUI47h/5h7kb9qYeMYY/e/wCm37VTe1jJWu2/vA+6mi6v2c59yk01eNYf+b/4N+1MftDbHshiP6T+1T3H6CiU3H2Fsn3wv61Ux1+6gByCJjSWP6VZt9orXMMP9jV7c49YYQcxn+Rv2pOcvQUBrnFo9oXCPeFHkKmw/HsONIyHnI/WqPFPRNJtlp5KVMeZFZy9g7hPsmok5slWmdAuYpAMxZYOxneqr3bd4Fe6w8SKyt62WRVysCvkags4RwZEjzqKfopthPGdlmLypAXoTr8DFScT4WblvIyhdAAw7xEUsPj7q/ePgZNXMTxPuHKDmjQEH86uOqLtCpNGJxvAntDMLiR78poOjksCTJo/xTBX73tDxHSq+C7PYh3VQgzEwNYFenh6hST18memnsMFKtev0c4+PYT/AKi0qx1x9nZqR17EYG2xlkUnxFRerLP4a+VKlXIc4vVln8NfKl6ss/hr5UqVA7F6ss/hr5UvVln8NfKlSoCxerLP4a+VL1ZZ/DXypUqAsXqyz+GvlS9WWfw18qVKgLF6ss/hr5UvVln8NfKlSoCxerLP4a+VL1ZZ/DXypUqAsXqyz+GvlS9WWfw18qVKgLF6ss/hr5UvVln8NfKlSoCxerLP4a+VL1ZZ/DXypUqAsXqyz+GvlS9WWfw18qVKgLF6ss/hr5UvVln8NfKlSoCxerLP4a+VL1ZZ/DXypUqAsXqyz+GvlS9WWfw18qVKgLF6ss/hr5UvVln8NfKlSoCxerLP4a+VOt8OtAyLag+6lSoAIgUqVKkQf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8100" y="-1333500"/>
            <a:ext cx="3695700" cy="2790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3316" name="AutoShape 4" descr="data:image/jpeg;base64,/9j/4AAQSkZJRgABAQAAAQABAAD/2wCEAAkGBxQSEhQUExQWFhQUGBcYFxgXGRgYFxgcGBgXFxcYGBccHCggGBolHBoVIjEhJyorLi4uGB8zODMsNygtLisBCgoKDg0OGxAQGzAkICQsLCwsLDQsLCwsLCwsLCwsLCwsLCwsLCwsLCwsLCwsLCwsLCwsLCwsLCwsLCwsLCwsLP/AABEIAMMBAgMBIgACEQEDEQH/xAAcAAABBQEBAQAAAAAAAAAAAAAFAAIDBAYHAQj/xABEEAACAQIEAwQGCAUCBQQDAAABAhEAAwQSITEFQVEGImGRExUycYGhBxRCUlOxwdEjYnLh8DSCQ2OTovEkM5LCRFSy/8QAGQEAAwEBAQAAAAAAAAAAAAAAAAECAwQF/8QAKREAAgIBAwQCAQQDAAAAAAAAAAECEQMSITEEE0FRIjJhFEJxgSORwf/aAAwDAQACEQMRAD8Ai+lzi5OSzGiPmn/aR+tc4F81tPpWH8f4/pWHWpitjSMmkWVvGpVuVVWpFNXSKcmWg1OBqJTUqmikLUz2nA0hXsUqFrZ6DThUdPBooWtjgKcBTRThRSDWxwWnZK8FOp0ha5CyCvfR0hTqKQa2L0dIWxThXtFINbG+iFWsHw0uCdlG5+cDUctZJAHXrAKJ4fEoLQQmJLZ5nYlCMoA19hTqw2opBrY2xwhXMSRoxU6MHyobhiIy90eI1GutUL2HUQQZBE67jUiD5UZt8VQ3O8pFlEyrbH242DEbSSWPl0pxv4Qn2SPZMgGJhQwI3MEuQJg5V11MlBrYFbBkKrkd1iQDprlidN9JGtRiyK0t3iWGZwxSQoIVY7q5WJtpEewREkak3GMaU7iPF7V1cpZoObMQMpPdDSYEd65voYCKBtJKQa5AfDcNR9JcMIGihpkxtKx13Og5V5f4dYAkXyx1gC0wk9JJj50V4TiUL5IDveJByhlTUEkSdZc90tACqWjerN/iuHnLmdirDLcAIbvE+muDq7TpOgCpExRSFrZkhZFXsPw22/2nUgwYUPyZifaWAApnUxV+7jLGUKg9GTJJXNGZT/CzSCWUbnSTp0pljHWlVkMHODmKhgg5hBPeIZgpZuihRAopBrYPxODsKpK3855AWmXzJNUClaJsVhMrEK0yGCH2TEA5oETGeANJ1J1geHE4QEQgZQzMQQZYKvcSf52Jnpy27xSDWzOFKjZa0OMvYfKVtEpngOcp1CKCoiftPJPTu9CT5jcfbXD+itE6gBiRrAysd9szyTH3EHIyqKU2ZyK9p1KoOkN/St/7/wAf0rDrW4+lb/UfH9Kw61UeDmXBItPFMFPFWUSA1IrVEKeKRJOGqQNVYGpFNAiWvRTFNPFAhwp4qriMYlv2jHQczQ/1+Pu/P+1Kx6Ww0zQP856Cjlzs5fVc0KRHI6+RrFpx9cyyhgMpMGTowJ06V0Ze3uFe2EDlXkaFW/OIrPJOS+pSh7ANzh91dTbYDrGnyqCK6Ae0mHayALiyN9fzrJ8c4tZICqylnMCI61Mc7umh9rYGUhUX1lde8NN9QR5043lG5HmK31R9kaJeiUCmPcy7g14l8SIIOp28KPKqtJ+XwrmzZ3B7GmPEpIBJfBqSatLwdPSks0AjRQpMyRJkdBOmnvqPiXDktOvoyYjn06xyqcXWKbpl5On0q0yKlXgFOArtOUdavMslTBIKmOjCCPiNKjp4Ar3SkMiilkqbNXhNAiMW6WWnE00mgBpqN6kNRtQxrkgmlXsV5WR1hr6Vf9R8f0rELW3+lX/UfH9KxAqo8HOuB4p4pgp1UMeKeDUYNWsNgrjglLbsBuVUkD4ihugojFPBry7YuJOa1cEfyMao8QxLLAQElgDI1idh/V4VNoHCXovXb6qCWP7n3UJucUutogjpAJNVrrMjS6MG/wCYNffDCpU4xeC5BcYLJJA03M7gT86TbNIwj5GNYuuSzKSRuW0+HhzqdOHmA5NqJIyltdNzAOgqscRm9pRqZJHtHzMVdvXbZRAgVNwZUlhroS2zTroNorN2bxUCNWVVk2UaG1OZgdNYAnYjnHOnLirQ1Ngx/LdcR03B22qu1/SIHiY1q1hDaYEXiy93uEL3ZkavAkrGbYTQNpEVu93iyC4DPdh5I0g65ZJ2qLGMxJLZ5Mzm8dddKP4O5g8jqLdwt6FougsALo5hdJtjfvQaHOQ5JWyzqBALudTPtmI120k77mkmDgkgOUpG1Vn0J5qRO0ftXj2WBggiOog/OqsXbJ+CcNe/dVE7ubdte6BzgHX+9dC4d2bNsQLzt1Og15wJ0FZDsfcyXrh/kEH/AHCa7f2QwSvbBdZnXXxrkzzerT4F9UY31RfB9osOrAabnfTqaBcfGJS7Poc6QAcrCdJ2867q3CEgwKCcQ4EpJIQGf81FYRcoS1JWDyKSpnGsFjRcB0KsCQVb2hHhV4Wmy5spyjnBjzrTdoOyMlbtljaup7JGoI5qw5g1W7F9tbdn02GxtlZUsGZeYGnsHTboZr08edTRyzxtboz00po3iOCG9eb6opa0TKkymX+U5o2odjeFXrIm5adRMZipyk+DbGtjIqZq8zV5XhNAz0tTc1I000AelqYxr2mNSGuRk0q8pVmdQc+lX/UfH9KxArb/AErf6j4/pWIFVHg50PFOqJnA1JiqxxpYxbUsfdVDL2YDetp9Hva0Jce3dvBLMSsL9qIMEbTEnqa50cDcbVzlFdf+jTsBbRUvXhn9KogHZeY+VJiNNhONWLhDKrv0IAA8iaivWkDekTCqCCSCIVgTuRAifGtLw3hIRzbyjIuoPQHYH/OVFHwS6hRWKQObRgLoXFpldVvIdwwh0O+h5EVl8b9HVm4GKAjplEOp/mSIPvFbXtDwtrbtctHK8Ttoy+I6jr40MNvFXAGzhWAJhV7067NyG1YzZ04n/BynjHYa/Y1ALjoq6gbyRyoAMIZgghtoOhn3V3nhz3br5L+W8rgZWZArc5VyIg7VKnZTCq38fC22BJOaSxHhLax0pwm/ZrJwXKOCJhGnTWPlrzHKrmIsscqABT4EgE+4mBrpNfRnDOyXDmB9DbAXZ01id4IPsn3RU2M7A4JgxFgBiIkEzHQa6bcqtqfIlnxLZ2fNmOwxUKpglZmB484Hzqp6IkTl0G/hX0O/Y+3bY+isAAiHIlmI5QGPdOxnWs32i7EWXv27dqzlLnNcAJBUERmBnvag6dYrLW1yjeMsc3szjjhY0MH5f3qQ4F1CsZyv7LfZbrBrp+L+iy0WCC+UutqqNB7sgQTsCdOfhXtz6JLqF8tyJmDGmURAIBAnXzFVr2FcdXKOecIXLdQvopOUnqRqBX0L2bZFtrBG1c84f9GMMq3IKwMxObMCRygwNQf70RwvYnH4bM2HvKUBkJcbcc5YCNhWM/nwhZIQfEkdTwVzNUmMdQprltjtrewx9FiLBVhuwJKHxBA2q1xzt6iWLbwWNwkqFB9kGJJ2HxqYKo6Uc0sE7ug/xvGqlottAJ+AE6183Yi96W47nUuzN8WJY/nWx7UdqbuIVlI9GjArG7HqOkH41i7lrLrW2KNI3jilFbo6X9FPFsNauReusp+ytw/ws07ho3jkdq7JjsRbv2mtNBS4pU67g9DXyrYxPh8JP71u/o8w+JxN0JavugUZmWe63eggBgRIrqjPwcmbBzJMt9q+B/U2BDF7TEgNGoPR4/OgQvA7Gu5nszmTLcAeRrmZtfIQK5J204A+ExOUgeiuf+2CPASM41MVo35OVME15TrXDW+9Hz+VQ4q7kYICCx+HypKSZQ+mtVO/irib25+MH51V9diYKEHxpjXISryq310dKVZnXRovpbuhb8nr+lYG29x9EWJ5nc+4V0r6SMKLmJ1+zrynblOlY/DtbDlXs3FA+0cxB98f3px4OOypb4FAL3STGsRJ/wDiKu4AKCCg0g6wR8CDtRa9fRbZceyOlZXHcQzE8h4VOuyjQ/XbZ0JHuIj867Z2E4gLuDs6CQg2OhjSffpXy27sNM1dm+iXtdhxbs4UsVvAMIYQr6k91p3g7GKpA1SOs+mIY6aEf5NWbd/XXT9aoMSoJneTB/Svc+g91S3RJLxOznGgBYSBO2u4rLYBrmGvBbkjPGX7oiZAJ5baVq7WLzCD7Q0I/WqHHMH6a0YMMuqnoRSkr4KjKmUuK4YFs6QDuD0PT3VP9Ya+hXJDAajmD5bV5w0i5bUnR41Eir+FUAnXwqNJeuitwriS2my3gELRDH2WjSCfve+tFZdW1BB1Ou/woFi8Sq+0AVmGBE6c68GKFq6jD/2rvdJXYMSMhI8xPiKuLrYUle5oGGs0D4pczOTbAlVZWaO9rBid491WMfxE6qoII+0dvgNyKocGubKxJuAyZ/TqKU5JvSh4418mCbuAulrTMzs9tSFIEnbuljG8x5UdsHEaHMoXQZSNWPODFF3wiuO8PHcj8qo4vDi0M1ssCvIyyn3ydPfU9txKll1eBqXlzS1uB1k6fDpXmOwYKZc2jnXlMnlHOvLeN9MjEFdNCOY660zhvFUjI8Ap100660tuGG/KG4zBW0DNlBYmRM7j2ZPSagtdnbb21S9qpElBCgk6mY1MUUu4lGgaEEj49KZfbccht/5pqEbDuSrZmF4/2HsXX9EW9EdrT6d8HvFTO7L765bx7sdiMMSrWmbXusNuunjvpXfLnEbN3+FdiOWeBJBggTvVNcQq3gltgyd0AE5gORjmI09+tRKCjvE68XUz+stz5wvcMuKO8Ik7fKSNwPGj3YvjtzAXle3qzApBBKENGmmh1A1rsXGuw9q+zFBknaOcmTA5a+dYziX0aYi2MylXMyW2kTOi7AxodKjXJfZG2rDkVJ/7OicP+kDCsFF1jauNpkYHfnGm2+8ba1mfpJxTXMQisgy21zW2mcweMx8IiP8AzWJwfA7npRnsuwTV9Qrou5CvIOoBjceArRcdxC3sKiobuVWLWyxBuhQQCpI0KnMIP/munHkU0efnwPGwDcuQYAJPkPOsjxbDYi5eJ9EwAMLljzmtZfxQVYBdmj7pJHvFBLfaP0Upcm44P2eXgfGtMTlqdRs5pNFbAWMUhi6YQ/fhgP71NihbYqqAtJ1P2R/nhWksEXEVisSJho0qk0tmAa3lGwUT566VE5tuxpAb6gPD50qsnDmlU6mdgV+lvEFL2n2jB90TWd7PY13JE90bk8jyia0v0rYFrt4hBJUzHXSNPHWuffV7tuVIuqR0kD5V048MZxW+5wt0afGYe6e6LyQ3LTX4RQXiHAmVJMSOnTxolwjAXcQAbwOQDutorCDBERqD18KI3eHMVNtGLKNyeX8q9f0rF43GVFJ+znJWDVjh+MazcS6hh7bBl946+FWeK8Ne0xlSBQ6qLPo/gnbrCYnDgnEW0fIC9tzkZTGq96MwnmJo6mPhAQZECD+1fKddI+jMvnC3LxUMItIzEg6SYWYGnhUZNlaCMbZ1H1sxuaCQPEqT466RV1ePBVl46Hx56daDpw519pu8xkdBA6/OvMdacAMsMAJ0Gpn9K4XLLHdm6hCWyLvDcRZzEqwt3Cc4kCMp2jmTNX8VjiBJeZ2O3hpWQGJAckprzkHY8vzirSYlbgyywCNIB0idJnefCkuobVFS6fewtg+Om6fRXFzKdFeNZ6HqKZcxBw122GlbLGH5qJ2eOooI10gaHU8xHd+POpOI3yUBBJiARrAHM1UM+2/IPC/B0PDXFdBDBxuCNipEg0I4kpVlu2QSQe8AdCPA9azfDL5tlfR3SM8KRG0/pRrFYh7C9zvHodMx9+35Vp3VJcGaxyizQYTilxxMBR0/TxNEMHjBcBBEeB5+6sTwy8112LMVE6/LumilzEXFfTKVlQG5ifDoKcczavwEsa4DCcHRbjsogNBIG2nhVPGcPRm74HRZ1+FW7ONKyZzADWJnxgc6GcQxzXE7gGp3P+aVUskIohRlZXY+glT7CSw9w6Vet45biZ1cFGEA+O3y51Qyh7I9Kc2uhO6n9ffWcw9x7VwlLhFpi2cZVM9J7u/iINR3EufJtGGr+UabF8PLgCFCgxmgHTWaI2cDbXIbYWFmWH5mqnAWY6FsyQddDl/lkb1obGGVRAgazWkUpboicnHYfYgCBz1qaKx/angF24638LcZbgBHtEDQd3KCYg8xzmi+Ev3Ai52GfKC3KDGvMjeedV3qlpaM3Da0wlewaNBKgx4Vgu0HBEw90m2AFe3cleQgTPvNbKzjhOrgj3jT4Cs5jL73mvJdtZEZNGYElIDHNO0HT51SlHZi+VNGFvYZW5QeRGhHxoe+DVDma2rfzhRm/wBwH5ii1szT8tdLSZz3RnsRgXYdx7aof5Z095NZLiF25YutaTMluRJjfnObpW7x/DQRooI3KbA+K/dPyoJiMQLNtZXOWJBmZEcjO0dKyX+J21ZSdsBC+33zSq/9d/5f+eVKp7i9HbRrO3ll3xLC22UxqfDTasPasXjcC3C4JMSCdfhsa3PbtX+subaq7ACA23L51R4V6UpN9VDgmAvIcvcajTtZyMitWXWLXpCzNrMaqo3M9eQ/tRexYCgACAKrcJXMDcO9wyPBRog8tfexoiBXTGOlUQ3YH4zwgXlI51gsd2UvoTCgiupMKrXUmk0VGVHHr2Ee0e8pUjrXVewXCxcZWuI2aQ7NsATEAfnWV4vbtnFWVvZvRF1DhSMxBOwnadNa7b2dP1bDpbKZsixprpy15wIHwrDJG9jaM9P9hU8Oge0Y/SvLXBUI0mOe9PHGkIggiRoaZY7QLbEMCfcJ/Km4p8kKTRXx3AJ7qxBGoOxI2+NUbPBH1taK33ok/HrR48ZW6O4DIGsyv571V9aejYSCZPy8PGsZdPFuzVZ5JUDm7ENcTvOFbwB+HOrS9jWVQocHx5++jCdobQ51ewvFrVz2XE010uIb6nJ5MVe7H3kVoIbnOoMiruI4bfZRlSQY9ow3wHWtkbo614bw60v0kPFg+pk+TBcV7PYr2kAykeyp7wPjyiKEW+FYkgorhpB0uGOc92DvXVPSqeYqM2UYRlBHiBUz6RN2maQ6ppU0jl/CrrWnZHViTKtBkabhhP5cqI27Jst3S+QkuVmVWRttOg5VtXtWbIkpv0E14vEbJHsn4rUx6dpU2OfUJu0jLYfGemIKglE5AbmNvL86FYTiVlmMj0UNlOYZTqJ57cvjXQsEtqDkXKCZMCKwvbbh0tooIcmYGoPjRkwuMbe4sc4ylpo0vCOJ4VLZC3EZbe4zLmBG+YaDyoieL4doi6p5wDmO3QVxY9lGfNKPljSJ8o569BWu4Jw5MKFRzdUGSzusIPgDp7xp7q0hkdJUGXDFb3ubo4+y0CDPIQRNUCyM6kjUTl5ZZiZ1qEtZDMss5AHsk92dpPXwoAvE0N+TiWVLRg2ynTkSdXG/TU71nnfDdE4oXdGuPBbbSTBdh7XTx9+1U+M4i8qm0mpy78jp1qra43ZvK3ozlAgBwdm3gnVfhzqT6wFb+I0lQTmA0gnTUbcqTlGqx7Cpp/MzPaTD5bqtkyh0UmAAuYCGywdhpQ1aJ9oMaL1zuk5FEKD1MZqoKlenFVFWcM3bGxQjjPDwQXAk6Zh96P1H9qOZahxa9002rQlyZIMOURSrx8KsnTnSrm0HoWaftSf/AFj+79qC8QxI9HcCkZojxE6DT40U7Y2lbFtmEwP2oHj7KracqoBidBvBmlH7I5g5hwAABy0qcGqdl9KmDV1MyJTUeWnZqctIDnnavCN9YtyYDMonQRLATJr6Dw/D1FtSjmCvIjX4DSuTdpuC/WE0YKR12NEuH4o4DDJae/du3lC91czC2s6IFGigKeepjTkKxybGq+VGyx9u2gOYt8dPKBUeFaUJFp/AnU6fMGgI4uWgto3WJE8qn9Y3GGjGD9lzqD1BHLwrhefc6Fi2Cl3HokFs0kxpPLkRUj8TTKFe2CDG+hAJ3jwoRYxMuCSrOCCZIk6RpV25is05pnpsOdR+okkPtJlzEcQsWiR6POVMEiCrbbGd/wBqlbieGZCyWjmBjKwyn35gYA+NUMNaVtvLp+9T/VwJIAHXToaT6ufoO1ESdobUEBbysDoCQyH/AHE7VZbjfowHa3bZGIHcJzjnpuDp7qo3cOpE6E9dKqrwpg2ZH0+6QI3110/yKldVPhortQN3wjimHuLKXAeoaFYeBBojh8ZbckI6sV3AO1c7bAAH7QPUGCOu1UrzPauC7bY2yCNBuRzB5GfGto9Ykt0R2b4Z0riB2MaczVU+jVfajw0mgfFe06XFXKWWRJU7j4iRNCrIe6TmfddFO8TO+xO1dDzQ8bmahI1NnG5GOsg9Y+VQ4jDl3JDZVbeQDHuJ2rP23j2T7Mc9R4a0Swt5mGm0dfhvTU01QnaYewWDtosls3iTtVm7btusMoYHrWSwePTvCRqD7U5fj0HjU+A4vopZ1AJIAUlgYYrIJAJBjeqWRVQtLL+IwWQEIYGuUbcq50vBFN25AIMmVkgE/e6HnXTbV1XMTvoR0rDduOP2cNc+rJlLupdm3yAmACR9ptYnkPdXP1GFTV3SR09LlknpW7ZlOKYixh7zWfRQHOZQH3eBLEQSATOlajAybcZnKmD3jqffUPDez9u6lnEuiliuSY+6Tv46mjQsRsNK26XBFJZPLMOrzybcPQONivPRVav3FX2mVR/MwH5mheI7Q4RNGxNmfB1P5E12nFTLJSoMWO6aE4jttgV/44P9Ku35LFD8V29wZBVWuMT0SB8yKTaLjF2RsNaVDDx230fyH70qws9CjR9vMX6PFHulp009wNDbNwupzLAPIkGiXbzDLcxRDCQNfkKBGwbetuBpqCTH51lZyl3hV3u5Tuhyn4bH4iKJK1ZDD8Z/iyQBybLrI6+8flWqssCJFdSdqyGiyDUimoVqVKBUSXsKLi5W2O/KruHwKhcoET5/E86gtmr9g7UmIevCrZ3EnyqDFJYsRmzfA0QVqG8UxFm4AhuhWDA+W6nwIP5VhLFH0axnL2DH+rFYViCNi8yB0kTI25A6bmqr3SugaR4GPkSR+VEcTwO265rN63c/kYhH+GsN5/Cgd2yEbLczW26ONPg3P50pRb5VmkX6YWw/F7m5KmfvDKfgdB86Lpx7IP4lk5T905j74bLp7iay6YHNqDP9Ov5a/KvUtXFPcuhT0JA3M6o8TWXag/Bepmts8XwrjS96OeTplj4xEfGr+G/ia271p/c6n5DasFirN2JuWAx+9blCfgZU/Aiq1tbBaGZrbf8ANSF/6iyB51LwQfgFL8nUXwVw/wDmql/htwGQob41iWwuJTW3dcLyKXSR8INOw+N4h/8AsXQo6lT8ypqHgxebHcvDNLisIwOqwfif2qWxwp32OXLBnWfcKzuI4jiQNcS7H3W/0Wqy8axYGl9x7sv7VMemhqt8Dc5Ua70L7NOb72UTvtIHOovQlNATB5bDziso3EcW/wD+Re+DsPyp+FNw6Xbjt/UzN8iabwK9mLUzRPatzLlQNQTI091Z7HcZtYZ1dWcspkFRofAzEqfCvXw4U68+ZoTxG9aW4ZIPKRLQPdzP+TTh06TL11yHrfae7dOcOVEHQhRM+MBtBoNagx2NS7cm4hZhp3VA92u/zrMW+P2rJPo7XpILDM5OuvdIRSMukaZjVLGdprzeygAP8oB/In51v21LZsVuPyS/4a/H8SYKFX0ltNYBuMACdyJMVmuIWQ472LugHabqn/8AlddaAXcfeYzl+RP61G2IvnrH9I/arjDT5M5TvwCXwbSe6x18dfHUUhw+4dkPy/eigTEHbP8AAH9BUtrAYlvs3f8AurWzOgUOE3T9jzIqS1wi6CCQPMUet8AxTfYb4mKnHZbEDVoAHVqNwVWUBhW6UqsnCNXtRTOo3Xbc/wDqm/zpWU4jjLMFHuBT79fKtL9IFwjEmOf9qyVjhlu5cUFSz3GjUEAdSegAk/CktP7jjLPB8HYYB1bORz5D4VpbGETDILl4sUfW3aT2wJILsx9i3O2hJ1iBrWXwfFuH2myr6W2G/wCJ6JSvgSgfPHz8K2+EdL95xcDAplF0wPRolkKGNttyGChRIHt9aWTVj8Ohqmi9g7dpoLoiBlzQGfuqfZd2LGJ0hQCW8AaoYlUViLbl1+8Vyz10qpxO6+jrveY3XTlE5bajoAoMDbUVMuHuQma2yl4ygjXUSNBtI191PG1zf9EtE9nWr+Fqvb4dc1CqcygFoIMA6gzMba16iuE9IQckgT79tN+R18KvWvYtISUzoOegHWhnGezqkkJNy+RItoBG/eBcsAW/lGtX1sXQvdBW5c7tvqJ9p43EA/8AdNZG9wzFpLKWZQ0SDueUCZP96zck3+CoqiriMPkaGzWm+7cBQ/CYn4TUtq1fIyqWYGAFHeBnbTY07GcYxI/h4lRcEDS5roRIhh4Hxp1rB/V19JbN3D3roKWlfvqswXcKIK6QoJGmYnlTbS4Zd+yXH8LW0oAuFsSSJSwpyLJgqXByl/AKddKWPxosIoa6t+5MOgU5U0/F2YgwIA61JgcRetemN+2H9AMpawc7BmIX2PaWFztMjYVLgGt4gxbKuRurASIE6h4YaeNRb/cUl6KWC4th2Ooa2f5cw+amfOjIt2riwt5m95Vx/wBwJFR3ezymM1lRMeySvtbcmHXnyqriezBty9vMpVoglXk7kDK0kbTHUU7h7Fb8oIcK4ILObKwyls5UACTAE6HoBVziN5WVVUwq9dz1J0ofwSxfUXPTLlIJKQTBQ7e0SdDIgknTWib2wwHUjXwNQ+S0CYQGImatYbDA65RHxqpdYISp1E+Xxq9hbkLA1qG6L0k4sADkKr3eH6yD51O2IA33H+anlVLFYq5ccWLZhiO8eVoHmRzuRMKdpBNOKcnsQ/ityoy3LzmzZ3UjPc+yggyBI1uHQ+A8diFjsNajvsT18fjRvhuESwgRBAHmTzJPMncnxq56auxY0kc0sjb2M+OxuFH/AAwffrVqzwSwg0tJ5A/nV+5eqFsRTUYrwTqk/JWbCWx9hfIVA9tPur5Cpb10VSu4iqJo9cgbAVCTUbXKY1yKAommhXEMRnlF9ke23/1B69egpXMQ1zRNE5vzP9H7+VD8bxBLX8NRtv4T+ZqJ5EtkXCO9kBpVB9aWvKws7jQ9v/8AVH/OQoFhb5RlZTDKQQehG1XfpXxBS/K6SY+VZjg9xjJOx50NHKmaxLuGJz/VlR5zdwWymbkyrctsbfwMVZ+u5+4BlRmBbvd5zO9y4d4k9AN4oJbalisctsSfhWekrg0+Ksu9xmZDaTSS05VVQAMrRDaARG/KgeM7ZW/S3P4T5GMgZwH0KjKWy6J6MFIGsMddaAWuOtJnUcgToPdVvD4OxiCWghuYBpaPZLdmu4b2iNxXZQSrsc2ozgR7MARHu6DpRUcWtXGRlWQr5ipI12gERyAgDaKzPDsLbtAqrZR7xTQjZmhMy/8Ad4kGr2fKEaw8RWVOVu6ric0sS2bvExvrr7hSXGoDAVgkNAzSQWCgkGNtPnWcwV+4SQAwA/EGnwNWjfI9pSPdqPMU1CPgAxZvr6RXdQwBBjTlsBpy0p15LLkHIQQjpmDd7vklmmNzLSd+8aGW7obZgfzqRc1W4J8gUsf2bRrSpbZlIdrhJMlmICjlyA09561K/Bb31XugO4U2VLHMDmJe8+ozBsmVPa26UUwmHuuYAMDckGAOtWcZiioheQyjwXnPLOx35AaVL08ILZm3xl22O7ZvIVIZcl0OgK5AoKFfZCrkgHZifaM1WXtBc/g+ktA+jDBjJtme8Q6qVygyVOp+yK0Buk8vjTShOmhFX2oBrkZt+0HNrN9VEKCoF1QB1ZCfOrWD7S2SY9IVJ5MGU+RFX24akzkUHqAAfMVZscNge2ygmfaO40mJp9qI+8/QMa4rtOeasPjco9i4F0EsMimT95oB/wBsnwoqVYbX73wuOPyaqzYNAc0Zm+8e83xJ1qexG92V33XAKUPdIySo5tBEf0A6n+ox4AUY4fYW0sKPEnmSdyTzNJCKkmtlpjwYylKXJcOJ0pn1qqhPhTGFDkLST38V0qm2JNP9HUN11TUke7n5UWFCgnevPRVEmLY+whPi3dH7/KhnF7roAznMCYKiVX9z8aWuK5G0ELuIUGF77dF5e87CovqpfW4ZH3R7Px+9+VDsJx+0BlK5PdEVn+McfvreuKHhR7MAaiOp3p41LM9MdhNpIMcU9OhORmZeWXl4ECs9cL3GOcMGjfKdY5GhVm9c3DGeoJk/Or2D41dR4Y5xEQxmPcaqfRNcO2TGabJ/Rt0PlSq362H3aVc+iR6NoLfTAwF9Z+9/9ax2H4mw2Glbv6UuHNevwAdDPyisrhuDFfsmg5UWcJiiw1BFM4kUZYZoI2qwuGYfZNeNw+d1+VTRRmfRCYzADrSt457TEI+h5jnWpHDk/D+VBsX2fef4a6eNdHT6L+ZlJeijaFxjmzEeJJmimH4ndQglmze8/MVWt8HxAEZfnVq3wm4WBYEdTXVrhbtqjOmbfhfFA9rPcgHnHhVNeNszQls+Emhl7D5FAsg+JIOtW+G4p19sR4hZrzJr5Oka7h1cMSs3AoPhy+NOa1kE+lKjxMj51SbGq3tM5H9J/ahfGLjPomZhzmRHnTxJuSTdIcnSNK3H3fQ4lLnKC5HymKkfFsvtJ8QVI+dc7HDHknLFaO86OFDC6YA22rbLCOP6OyFJvwaGzxJG2Dab6ftU6423zIHvmhnDsdh7awA46ypJ8wKtNxix0Y/7G/astb9FUXVxNv7y+YpfWE+8PMfvWf4jxXPoilR/SZr3h2MW3qzEnmCjER5b09f4EaEAHbWms6jdgPeRUI47h/5h7kb9qYeMYY/e/wCm37VTe1jJWu2/vA+6mi6v2c59yk01eNYf+b/4N+1MftDbHshiP6T+1T3H6CiU3H2Fsn3wv61Ux1+6gByCJjSWP6VZt9orXMMP9jV7c49YYQcxn+Rv2pOcvQUBrnFo9oXCPeFHkKmw/HsONIyHnI/WqPFPRNJtlp5KVMeZFZy9g7hPsmok5slWmdAuYpAMxZYOxneqr3bd4Fe6w8SKyt62WRVysCvkags4RwZEjzqKfopthPGdlmLypAXoTr8DFScT4WblvIyhdAAw7xEUsPj7q/ePgZNXMTxPuHKDmjQEH86uOqLtCpNGJxvAntDMLiR78poOjksCTJo/xTBX73tDxHSq+C7PYh3VQgzEwNYFenh6hST18memnsMFKtev0c4+PYT/AKi0qx1x9nZqR17EYG2xlkUnxFRerLP4a+VKlXIc4vVln8NfKl6ss/hr5UqVA7F6ss/hr5UvVln8NfKlSoCxerLP4a+VL1ZZ/DXypUqAsXqyz+GvlS9WWfw18qVKgLF6ss/hr5UvVln8NfKlSoCxerLP4a+VL1ZZ/DXypUqAsXqyz+GvlS9WWfw18qVKgLF6ss/hr5UvVln8NfKlSoCxerLP4a+VL1ZZ/DXypUqAsXqyz+GvlS9WWfw18qVKgLF6ss/hr5UvVln8NfKlSoCxerLP4a+VL1ZZ/DXypUqAsXqyz+GvlS9WWfw18qVKgLF6ss/hr5UvVln8NfKlSoCxerLP4a+VOt8OtAyLag+6lSoAIgUqVKkQf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8100" y="-1333500"/>
            <a:ext cx="3695700" cy="2790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3317" name="Picture 5" descr="C:\Users\2D\Pictures\tiramisu-alla-bana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428868"/>
            <a:ext cx="3214710" cy="30003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319" name="Picture 7" descr="C:\Users\2D\Pictures\images8C43TBB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786058"/>
            <a:ext cx="3470624" cy="285752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INGRÉDIENT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sz="2000" dirty="0" smtClean="0"/>
              <a:t>-4 grandes boudoirs ( ou 8 petite )</a:t>
            </a:r>
          </a:p>
          <a:p>
            <a:pPr>
              <a:buFontTx/>
              <a:buChar char="-"/>
            </a:pPr>
            <a:r>
              <a:rPr lang="fr-FR" sz="2000" dirty="0" smtClean="0"/>
              <a:t>1 œuf</a:t>
            </a:r>
          </a:p>
          <a:p>
            <a:pPr>
              <a:buFontTx/>
              <a:buChar char="-"/>
            </a:pPr>
            <a:r>
              <a:rPr lang="fr-FR" sz="2000" dirty="0" smtClean="0"/>
              <a:t>- 150g de mascarpone</a:t>
            </a:r>
          </a:p>
          <a:p>
            <a:pPr>
              <a:buFontTx/>
              <a:buChar char="-"/>
            </a:pPr>
            <a:r>
              <a:rPr lang="fr-FR" sz="2000" dirty="0" smtClean="0"/>
              <a:t> 1 banane</a:t>
            </a:r>
          </a:p>
          <a:p>
            <a:pPr>
              <a:buFontTx/>
              <a:buChar char="-"/>
            </a:pPr>
            <a:r>
              <a:rPr lang="fr-FR" sz="2000" dirty="0" smtClean="0"/>
              <a:t>- 2 cuillères à soupe de confiture de fraises </a:t>
            </a:r>
          </a:p>
          <a:p>
            <a:pPr>
              <a:buFontTx/>
              <a:buChar char="-"/>
            </a:pPr>
            <a:r>
              <a:rPr lang="fr-FR" sz="2000" dirty="0" smtClean="0"/>
              <a:t>-2 cuillères à soupe de sucre</a:t>
            </a:r>
          </a:p>
          <a:p>
            <a:pPr>
              <a:buFontTx/>
              <a:buChar char="-"/>
            </a:pPr>
            <a:r>
              <a:rPr lang="fr-FR" sz="2000" dirty="0" smtClean="0"/>
              <a:t>- 1 cuillère à soupe de jus de citron</a:t>
            </a:r>
            <a:endParaRPr lang="fr-FR" sz="2000" dirty="0"/>
          </a:p>
        </p:txBody>
      </p:sp>
      <p:pic>
        <p:nvPicPr>
          <p:cNvPr id="14338" name="Picture 2" descr="C:\Users\2D\Pictures\untitled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071546"/>
            <a:ext cx="1924047" cy="158909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4340" name="Picture 4" descr="C:\Users\2D\Pictures\ok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5244">
            <a:off x="6929601" y="1071693"/>
            <a:ext cx="1643059" cy="16430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PREPARATION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Ecrasez une banane avec une fourchette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Dans un grand bol mettre le yaourt grec et une cuillère à café de miel, ajouter le purée de banane et bien mélanger avec une cuillère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Mettez un peu de crème sur une plaque et mettre au-dessus </a:t>
            </a:r>
            <a:r>
              <a:rPr lang="fr-FR" dirty="0" err="1" smtClean="0"/>
              <a:t>pavesini</a:t>
            </a:r>
            <a:r>
              <a:rPr lang="fr-FR" dirty="0" smtClean="0"/>
              <a:t>; couvrir avec la crème, puis une autre couche de crème, puis </a:t>
            </a:r>
            <a:r>
              <a:rPr lang="fr-FR" dirty="0" err="1" smtClean="0"/>
              <a:t>pavesini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Hacher les noix et </a:t>
            </a:r>
            <a:r>
              <a:rPr lang="fr-FR" dirty="0" err="1" smtClean="0"/>
              <a:t>mettergliele</a:t>
            </a:r>
            <a:r>
              <a:rPr lang="fr-FR" dirty="0" smtClean="0"/>
              <a:t> et saupoudrez avec une cuillère à café de cacao non sucré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Servir avec une tasse de café »et 2 gouttes de régime Tic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Essayez-le et laissez-moi savoir si vous 'aimez</a:t>
            </a:r>
          </a:p>
          <a:p>
            <a:endParaRPr lang="it-IT" dirty="0"/>
          </a:p>
        </p:txBody>
      </p:sp>
      <p:pic>
        <p:nvPicPr>
          <p:cNvPr id="5" name="Segnaposto contenuto 4" descr="th2WY0AUG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 rot="1482292">
            <a:off x="4964500" y="1004270"/>
            <a:ext cx="3325562" cy="26065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8" name="Picture 4" descr="http://tse3.mm.bing.net/th?id=OIP.M99958ce8c2332f37bf257e74b15cf020o0&amp;pid=15.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868516">
            <a:off x="3869588" y="4353686"/>
            <a:ext cx="2857500" cy="17716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00034" y="1357298"/>
            <a:ext cx="7851648" cy="1828800"/>
          </a:xfrm>
        </p:spPr>
        <p:txBody>
          <a:bodyPr/>
          <a:lstStyle/>
          <a:p>
            <a:pPr algn="ctr"/>
            <a:r>
              <a:rPr lang="it-IT" dirty="0" smtClean="0"/>
              <a:t>LES CRÉÉ PAR: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 rot="20669064">
            <a:off x="533400" y="3643314"/>
            <a:ext cx="7854696" cy="1337822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chemeClr val="tx2">
                    <a:lumMod val="10000"/>
                  </a:schemeClr>
                </a:solidFill>
              </a:rPr>
              <a:t>GABRIELE BONENTE ET THOMAS CORTE</a:t>
            </a:r>
            <a:endParaRPr lang="it-IT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63</Words>
  <Application>Microsoft Office PowerPoint</Application>
  <PresentationFormat>Presentazione su schermo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Equinozio</vt:lpstr>
      <vt:lpstr>LE TIRAMISU</vt:lpstr>
      <vt:lpstr>INGRÉDIENT</vt:lpstr>
      <vt:lpstr>LE PREPARATION</vt:lpstr>
      <vt:lpstr>LES CRÉÉ PAR: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2D</dc:creator>
  <cp:lastModifiedBy>2D</cp:lastModifiedBy>
  <cp:revision>9</cp:revision>
  <dcterms:created xsi:type="dcterms:W3CDTF">2015-11-17T08:52:32Z</dcterms:created>
  <dcterms:modified xsi:type="dcterms:W3CDTF">2015-11-21T10:22:02Z</dcterms:modified>
</cp:coreProperties>
</file>