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/>
    <p:restoredTop sz="94698"/>
  </p:normalViewPr>
  <p:slideViewPr>
    <p:cSldViewPr>
      <p:cViewPr varScale="1">
        <p:scale>
          <a:sx n="121" d="100"/>
          <a:sy n="121" d="100"/>
        </p:scale>
        <p:origin x="176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01/03/17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07904" y="2636912"/>
            <a:ext cx="5278242" cy="1944660"/>
          </a:xfrm>
          <a:ln>
            <a:solidFill>
              <a:srgbClr val="336600">
                <a:alpha val="0"/>
              </a:srgbClr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latin typeface="Cooper Black" pitchFamily="18" charset="0"/>
              </a:rPr>
              <a:t>LA PIZZA MARGHERITA</a:t>
            </a:r>
            <a:endParaRPr lang="it-IT" sz="5400" b="1" dirty="0"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4" y="489961"/>
            <a:ext cx="4320480" cy="2359210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260985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50432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Cooper Black" pitchFamily="18" charset="0"/>
              </a:rPr>
              <a:t>POUR MINIMUM 4 PERSONNES</a:t>
            </a:r>
            <a:endParaRPr lang="it-IT" dirty="0"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rgbClr val="336600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t-IT" sz="3600" dirty="0">
                <a:solidFill>
                  <a:srgbClr val="336600"/>
                </a:solidFill>
                <a:latin typeface="Cooper Black" pitchFamily="18" charset="0"/>
              </a:rPr>
              <a:t>PRÉPARATION: 45 </a:t>
            </a:r>
            <a:r>
              <a:rPr lang="it-IT" sz="3600" dirty="0" smtClean="0">
                <a:solidFill>
                  <a:srgbClr val="336600"/>
                </a:solidFill>
                <a:latin typeface="Cooper Black" pitchFamily="18" charset="0"/>
              </a:rPr>
              <a:t>mm</a:t>
            </a:r>
          </a:p>
          <a:p>
            <a:pPr marL="68580" indent="0">
              <a:buNone/>
            </a:pPr>
            <a:endParaRPr lang="it-IT" sz="3600" dirty="0">
              <a:solidFill>
                <a:srgbClr val="336600"/>
              </a:solidFill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8958"/>
            <a:ext cx="2736304" cy="27241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1566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oper Black" pitchFamily="18" charset="0"/>
              </a:rPr>
              <a:t>INGRÉDIENTS:</a:t>
            </a:r>
            <a:endParaRPr lang="it-IT" dirty="0"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53620"/>
          </a:xfrm>
          <a:ln>
            <a:solidFill>
              <a:srgbClr val="336600"/>
            </a:solidFill>
          </a:ln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it-IT" sz="4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500 g de farine    </a:t>
            </a:r>
          </a:p>
          <a:p>
            <a:pPr marL="68580" indent="0">
              <a:buNone/>
            </a:pPr>
            <a:r>
              <a:rPr lang="it-IT" sz="4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                 </a:t>
            </a:r>
          </a:p>
          <a:p>
            <a:pPr marL="68580" indent="0">
              <a:buNone/>
            </a:pPr>
            <a:r>
              <a:rPr lang="it-IT" sz="4000" dirty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</a:t>
            </a:r>
            <a:r>
              <a:rPr lang="it-IT" sz="4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                       </a:t>
            </a:r>
            <a:r>
              <a:rPr lang="it-IT" sz="4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huile</a:t>
            </a:r>
            <a:r>
              <a:rPr lang="it-IT" sz="4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d’olive </a:t>
            </a:r>
            <a:r>
              <a:rPr lang="it-IT" sz="4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extra-vergie</a:t>
            </a:r>
            <a:endParaRPr lang="it-IT" sz="4000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endParaRPr lang="it-IT" sz="4000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r>
              <a:rPr lang="it-IT" sz="4000" dirty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</a:t>
            </a:r>
            <a:r>
              <a:rPr lang="it-IT" sz="4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       </a:t>
            </a:r>
            <a:r>
              <a:rPr lang="it-IT" sz="4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sauce</a:t>
            </a:r>
            <a:r>
              <a:rPr lang="it-IT" sz="4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</a:t>
            </a:r>
            <a:r>
              <a:rPr lang="it-IT" sz="4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tomate</a:t>
            </a:r>
            <a:endParaRPr lang="it-IT" sz="4000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endParaRPr lang="it-IT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endParaRPr lang="it-IT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endParaRPr lang="it-IT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           </a:t>
            </a:r>
            <a:endParaRPr lang="it-IT" dirty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29491"/>
            <a:ext cx="1448952" cy="91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4"/>
            <a:ext cx="1539702" cy="1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786" y="4615037"/>
            <a:ext cx="2113220" cy="140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74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91366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t-IT" sz="3000" dirty="0" err="1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b</a:t>
            </a:r>
            <a:r>
              <a:rPr lang="it-IT" sz="3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asilic</a:t>
            </a: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</a:t>
            </a: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68580" indent="0">
              <a:buNone/>
            </a:pP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</a:rPr>
              <a:t>                 </a:t>
            </a:r>
          </a:p>
          <a:p>
            <a:pPr marL="68580" indent="0">
              <a:buNone/>
            </a:pPr>
            <a:r>
              <a:rPr lang="it-IT" sz="3000" dirty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</a:t>
            </a: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                        15 g de </a:t>
            </a:r>
            <a:r>
              <a:rPr lang="it-IT" sz="3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levure</a:t>
            </a: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</a:t>
            </a: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de </a:t>
            </a:r>
            <a:r>
              <a:rPr lang="it-IT" sz="3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bière</a:t>
            </a:r>
            <a:endParaRPr lang="it-IT" sz="3000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endParaRPr lang="it-IT" sz="3000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 ½ </a:t>
            </a:r>
            <a:r>
              <a:rPr lang="it-IT" sz="3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cuillére</a:t>
            </a: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</a:t>
            </a: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de </a:t>
            </a:r>
            <a:r>
              <a:rPr lang="it-IT" sz="3000" dirty="0" err="1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sel</a:t>
            </a:r>
            <a:endParaRPr lang="it-IT" sz="3000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endParaRPr lang="it-IT" sz="3000" dirty="0" smtClean="0">
              <a:solidFill>
                <a:schemeClr val="accent4">
                  <a:lumMod val="50000"/>
                </a:schemeClr>
              </a:solidFill>
              <a:latin typeface="Cooper Black" pitchFamily="18" charset="0"/>
            </a:endParaRPr>
          </a:p>
          <a:p>
            <a:pPr marL="68580" indent="0">
              <a:buNone/>
            </a:pPr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</a:rPr>
              <a:t>                                          1 mozzarella</a:t>
            </a:r>
          </a:p>
          <a:p>
            <a:pPr marL="68580" indent="0">
              <a:buNone/>
            </a:pPr>
            <a:r>
              <a:rPr lang="it-IT" dirty="0"/>
              <a:t> </a:t>
            </a:r>
            <a:r>
              <a:rPr lang="it-IT" dirty="0" smtClean="0"/>
              <a:t>      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4"/>
            <a:ext cx="1569259" cy="112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1412777"/>
            <a:ext cx="2448272" cy="14555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69160"/>
            <a:ext cx="2018822" cy="15121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418" y="3789040"/>
            <a:ext cx="1730419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427984" y="836712"/>
            <a:ext cx="3960440" cy="1463153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Cooper Black" pitchFamily="18" charset="0"/>
              </a:rPr>
              <a:t>PR</a:t>
            </a:r>
            <a:r>
              <a:rPr lang="it-IT" sz="3600" dirty="0" smtClean="0">
                <a:latin typeface="Cooper Black" pitchFamily="18" charset="0"/>
                <a:ea typeface="Ebrima"/>
                <a:cs typeface="Ebrima"/>
              </a:rPr>
              <a:t>ÉPARATION:</a:t>
            </a:r>
            <a:endParaRPr lang="it-IT" sz="3600" dirty="0">
              <a:latin typeface="Cooper Black" pitchFamily="18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43608" y="836712"/>
            <a:ext cx="3298784" cy="5184576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latin typeface="Cooper Black" pitchFamily="18" charset="0"/>
              </a:rPr>
              <a:t>CHAUFFEZ 250 ml D’EAU ET FONDRE DE LEVOIR.</a:t>
            </a:r>
          </a:p>
          <a:p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latin typeface="Cooper Black" pitchFamily="18" charset="0"/>
              </a:rPr>
              <a:t>PRENDRE UNE MARMITE ET MELANGEZ: DE LA FARINE,D’HUILE D’OLIVE,DU SEL ET D’EAU AVEC DE LEVOIR DE BI</a:t>
            </a: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latin typeface="Cooper Black" pitchFamily="18" charset="0"/>
                <a:ea typeface="Ebrima"/>
                <a:cs typeface="Ebrima"/>
              </a:rPr>
              <a:t>ÈRE.</a:t>
            </a:r>
          </a:p>
          <a:p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latin typeface="Cooper Black" pitchFamily="18" charset="0"/>
                <a:ea typeface="Ebrima"/>
                <a:cs typeface="Ebrima"/>
              </a:rPr>
              <a:t> BACHEZ AVEC UN CHIFFON ET FOITE MIJOTER POUR 1h. ÉTENDRE LA PÂTE AVEC UN ABATOIR EN TABLE.</a:t>
            </a:r>
          </a:p>
          <a:p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latin typeface="Cooper Black" pitchFamily="18" charset="0"/>
                <a:ea typeface="Ebrima"/>
                <a:cs typeface="Ebrima"/>
              </a:rPr>
              <a:t>OINDRE UNE PLAT À RÔTI. POSER DESSUS LA PÂTE ET VERSER DE SAUCE DE TOMATE ET LA MOZZARELLA. </a:t>
            </a:r>
          </a:p>
          <a:p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latin typeface="Cooper Black" pitchFamily="18" charset="0"/>
                <a:ea typeface="Ebrima"/>
                <a:cs typeface="Ebrima"/>
              </a:rPr>
              <a:t>CUIRE À 180° C EN FOUR ET MANDER CHALEUR.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3024336" cy="1736950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93607"/>
            <a:ext cx="2628900" cy="17430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83349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6984894" cy="384149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6000" b="1" dirty="0" smtClean="0">
                <a:ln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ET VOIL</a:t>
            </a:r>
            <a:r>
              <a:rPr lang="it-IT" sz="6000" b="1" dirty="0" smtClean="0">
                <a:ln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Ebrima"/>
                <a:ea typeface="Ebrima"/>
                <a:cs typeface="Ebrima"/>
              </a:rPr>
              <a:t>À LA PIZZA ITALIENNE</a:t>
            </a:r>
            <a:endParaRPr lang="it-IT" sz="6000" b="1" dirty="0">
              <a:ln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68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933056"/>
            <a:ext cx="7024744" cy="1143000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100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EMMA E IRENE</a:t>
            </a:r>
            <a:br>
              <a:rPr lang="it-IT" sz="100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</a:br>
            <a:r>
              <a:rPr lang="it-IT" sz="100000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remerciements</a:t>
            </a:r>
            <a:r>
              <a:rPr lang="it-IT" sz="100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/>
            </a:r>
            <a:br>
              <a:rPr lang="it-IT" sz="100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</a:br>
            <a:r>
              <a:rPr lang="it-IT" sz="100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pour la </a:t>
            </a:r>
            <a:r>
              <a:rPr lang="it-IT" sz="100000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votre</a:t>
            </a:r>
            <a:r>
              <a:rPr lang="it-IT" sz="100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 </a:t>
            </a:r>
            <a:r>
              <a:rPr lang="it-IT" sz="100000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attention</a:t>
            </a:r>
            <a:endParaRPr lang="it-IT" sz="1000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4" name="Smile 3"/>
          <p:cNvSpPr/>
          <p:nvPr/>
        </p:nvSpPr>
        <p:spPr>
          <a:xfrm>
            <a:off x="1331640" y="1484784"/>
            <a:ext cx="1152128" cy="1224136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62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133</Words>
  <Application>Microsoft Macintosh PowerPoint</Application>
  <PresentationFormat>Presentazione su schermo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Century Gothic</vt:lpstr>
      <vt:lpstr>Cooper Black</vt:lpstr>
      <vt:lpstr>Ebrima</vt:lpstr>
      <vt:lpstr>Wingdings 2</vt:lpstr>
      <vt:lpstr>Austin</vt:lpstr>
      <vt:lpstr>LA PIZZA MARGHERITA</vt:lpstr>
      <vt:lpstr>POUR MINIMUM 4 PERSONNES</vt:lpstr>
      <vt:lpstr>INGRÉDIENTS:</vt:lpstr>
      <vt:lpstr>Presentazione di PowerPoint</vt:lpstr>
      <vt:lpstr>PRÉPARATION:</vt:lpstr>
      <vt:lpstr>ET VOILÀ LA PIZZA ITALIENNE</vt:lpstr>
      <vt:lpstr>EMMA E IRENE remerciements pour la votre attention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PIZZA MARGHERITA</dc:title>
  <dc:creator>2d</dc:creator>
  <cp:lastModifiedBy>silvia sollano</cp:lastModifiedBy>
  <cp:revision>20</cp:revision>
  <dcterms:created xsi:type="dcterms:W3CDTF">2015-11-21T10:15:33Z</dcterms:created>
  <dcterms:modified xsi:type="dcterms:W3CDTF">2017-03-01T17:41:21Z</dcterms:modified>
</cp:coreProperties>
</file>