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0080625" cy="7559675"/>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8" d="100"/>
          <a:sy n="28" d="100"/>
        </p:scale>
        <p:origin x="-798" y="-90"/>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Θέση κεφαλίδας 1"/>
          <p:cNvSpPr txBox="1">
            <a:spLocks noGrp="1"/>
          </p:cNvSpPr>
          <p:nvPr>
            <p:ph type="hdr" sz="quarter"/>
          </p:nvPr>
        </p:nvSpPr>
        <p:spPr>
          <a:xfrm>
            <a:off x="0" y="0"/>
            <a:ext cx="3280680" cy="534240"/>
          </a:xfrm>
          <a:prstGeom prst="rect">
            <a:avLst/>
          </a:prstGeom>
          <a:noFill/>
          <a:ln>
            <a:noFill/>
          </a:ln>
        </p:spPr>
        <p:txBody>
          <a:bodyPr vert="horz" wrap="none" lIns="90000" tIns="45000" rIns="90000" bIns="45000" compatLnSpc="0"/>
          <a:lstStyle/>
          <a:p>
            <a:pPr marL="0" marR="0" lvl="0" indent="0" rtl="0" hangingPunct="0">
              <a:lnSpc>
                <a:spcPct val="100000"/>
              </a:lnSpc>
              <a:spcBef>
                <a:spcPts val="0"/>
              </a:spcBef>
              <a:spcAft>
                <a:spcPts val="0"/>
              </a:spcAft>
              <a:buNone/>
              <a:tabLst/>
              <a:defRPr sz="1400"/>
            </a:pPr>
            <a:endParaRPr lang="de-DE" sz="1400" b="0" i="0" u="none" strike="noStrike" kern="1200">
              <a:ln>
                <a:noFill/>
              </a:ln>
              <a:latin typeface="Arial" pitchFamily="18"/>
              <a:ea typeface="Andale Sans UI" pitchFamily="2"/>
              <a:cs typeface="Tahoma" pitchFamily="2"/>
            </a:endParaRPr>
          </a:p>
        </p:txBody>
      </p:sp>
      <p:sp>
        <p:nvSpPr>
          <p:cNvPr id="3" name="Θέση ημερομηνίας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compatLnSpc="0"/>
          <a:lstStyle/>
          <a:p>
            <a:pPr marL="0" marR="0" lvl="0" indent="0" algn="r" rtl="0" hangingPunct="0">
              <a:lnSpc>
                <a:spcPct val="100000"/>
              </a:lnSpc>
              <a:spcBef>
                <a:spcPts val="0"/>
              </a:spcBef>
              <a:spcAft>
                <a:spcPts val="0"/>
              </a:spcAft>
              <a:buNone/>
              <a:tabLst/>
              <a:defRPr sz="1400"/>
            </a:pPr>
            <a:endParaRPr lang="de-DE" sz="1400" b="0" i="0" u="none" strike="noStrike" kern="1200">
              <a:ln>
                <a:noFill/>
              </a:ln>
              <a:latin typeface="Arial" pitchFamily="18"/>
              <a:ea typeface="Andale Sans UI" pitchFamily="2"/>
              <a:cs typeface="Tahoma" pitchFamily="2"/>
            </a:endParaRPr>
          </a:p>
        </p:txBody>
      </p:sp>
      <p:sp>
        <p:nvSpPr>
          <p:cNvPr id="4" name="Θέση υποσέλιδου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compatLnSpc="0"/>
          <a:lstStyle/>
          <a:p>
            <a:pPr marL="0" marR="0" lvl="0" indent="0" rtl="0" hangingPunct="0">
              <a:lnSpc>
                <a:spcPct val="100000"/>
              </a:lnSpc>
              <a:spcBef>
                <a:spcPts val="0"/>
              </a:spcBef>
              <a:spcAft>
                <a:spcPts val="0"/>
              </a:spcAft>
              <a:buNone/>
              <a:tabLst/>
              <a:defRPr sz="1400"/>
            </a:pPr>
            <a:endParaRPr lang="de-DE" sz="1400" b="0" i="0" u="none" strike="noStrike" kern="1200">
              <a:ln>
                <a:noFill/>
              </a:ln>
              <a:latin typeface="Arial" pitchFamily="18"/>
              <a:ea typeface="Andale Sans UI" pitchFamily="2"/>
              <a:cs typeface="Tahoma" pitchFamily="2"/>
            </a:endParaRPr>
          </a:p>
        </p:txBody>
      </p:sp>
      <p:sp>
        <p:nvSpPr>
          <p:cNvPr id="5" name="Θέση αριθμού διαφάνειας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compatLnSpc="0"/>
          <a:lstStyle/>
          <a:p>
            <a:pPr marL="0" marR="0" lvl="0" indent="0" algn="r" rtl="0" hangingPunct="0">
              <a:lnSpc>
                <a:spcPct val="100000"/>
              </a:lnSpc>
              <a:spcBef>
                <a:spcPts val="0"/>
              </a:spcBef>
              <a:spcAft>
                <a:spcPts val="0"/>
              </a:spcAft>
              <a:buNone/>
              <a:tabLst/>
              <a:defRPr sz="1400"/>
            </a:pPr>
            <a:fld id="{BC65C838-8634-4D74-9895-8205457D88B3}" type="slidenum">
              <a:t>‹#›</a:t>
            </a:fld>
            <a:endParaRPr lang="de-DE" sz="1400" b="0" i="0" u="none" strike="noStrike" kern="1200">
              <a:ln>
                <a:noFill/>
              </a:ln>
              <a:latin typeface="Arial" pitchFamily="18"/>
              <a:ea typeface="Andale Sans UI" pitchFamily="2"/>
              <a:cs typeface="Tahoma" pitchFamily="2"/>
            </a:endParaRPr>
          </a:p>
        </p:txBody>
      </p:sp>
    </p:spTree>
    <p:extLst>
      <p:ext uri="{BB962C8B-B14F-4D97-AF65-F5344CB8AC3E}">
        <p14:creationId xmlns:p14="http://schemas.microsoft.com/office/powerpoint/2010/main" val="2040944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Θέση σημειώσεων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x-none"/>
          </a:p>
        </p:txBody>
      </p:sp>
      <p:sp>
        <p:nvSpPr>
          <p:cNvPr id="4" name="Θέση κεφαλίδας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5" name="Θέση ημερομηνίας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6" name="Θέση υποσέλιδου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7" name="Θέση αριθμού διαφάνειας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x-none" sz="1400" kern="1200">
                <a:latin typeface="Times New Roman" pitchFamily="18"/>
                <a:ea typeface="Andale Sans UI" pitchFamily="2"/>
                <a:cs typeface="Tahoma" pitchFamily="2"/>
              </a:defRPr>
            </a:lvl1pPr>
          </a:lstStyle>
          <a:p>
            <a:pPr lvl="0"/>
            <a:fld id="{F1A75C8F-E698-4CE7-AF65-1C4910DAD1DD}" type="slidenum">
              <a:t>‹#›</a:t>
            </a:fld>
            <a:endParaRPr lang="x-none"/>
          </a:p>
        </p:txBody>
      </p:sp>
    </p:spTree>
    <p:extLst>
      <p:ext uri="{BB962C8B-B14F-4D97-AF65-F5344CB8AC3E}">
        <p14:creationId xmlns:p14="http://schemas.microsoft.com/office/powerpoint/2010/main" val="1418782260"/>
      </p:ext>
    </p:extLst>
  </p:cSld>
  <p:clrMap bg1="lt1" tx1="dk1" bg2="lt2" tx2="dk2" accent1="accent1" accent2="accent2" accent3="accent3" accent4="accent4" accent5="accent5" accent6="accent6" hlink="hlink" folHlink="folHlink"/>
  <p:notesStyle>
    <a:lvl1pPr marL="216000" marR="0" indent="-216000" rtl="0" hangingPunct="0">
      <a:tabLst/>
      <a:defRPr lang="x-none" sz="2000" b="0" i="0" u="none" strike="noStrike" kern="1200">
        <a:ln>
          <a:noFill/>
        </a:ln>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Θέση σημειώσεων 2"/>
          <p:cNvSpPr txBox="1">
            <a:spLocks noGrp="1"/>
          </p:cNvSpPr>
          <p:nvPr>
            <p:ph type="body" sz="quarter" idx="1"/>
          </p:nvPr>
        </p:nvSpPr>
        <p:spPr>
          <a:xfrm>
            <a:off x="756000" y="5078520"/>
            <a:ext cx="6047640" cy="4811400"/>
          </a:xfrm>
        </p:spPr>
        <p:txBody>
          <a:bodyPr>
            <a:spAutoFit/>
          </a:bodyPr>
          <a:lstStyle/>
          <a:p>
            <a:endParaRPr 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Θέση σημειώσεων 2"/>
          <p:cNvSpPr txBox="1">
            <a:spLocks noGrp="1"/>
          </p:cNvSpPr>
          <p:nvPr>
            <p:ph type="body" sz="quarter" idx="1"/>
          </p:nvPr>
        </p:nvSpPr>
        <p:spPr/>
        <p:txBody>
          <a:bodyPr/>
          <a:lstStyle/>
          <a:p>
            <a:endParaRPr 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Θέση σημειώσεων 2"/>
          <p:cNvSpPr txBox="1">
            <a:spLocks noGrp="1"/>
          </p:cNvSpPr>
          <p:nvPr>
            <p:ph type="body" sz="quarter" idx="1"/>
          </p:nvPr>
        </p:nvSpPr>
        <p:spPr/>
        <p:txBody>
          <a:bodyPr/>
          <a:lstStyle/>
          <a:p>
            <a:endParaRPr 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Θέση σημειώσεων 2"/>
          <p:cNvSpPr txBox="1">
            <a:spLocks noGrp="1"/>
          </p:cNvSpPr>
          <p:nvPr>
            <p:ph type="body" sz="quarter" idx="1"/>
          </p:nvPr>
        </p:nvSpPr>
        <p:spPr/>
        <p:txBody>
          <a:bodyPr/>
          <a:lstStyle/>
          <a:p>
            <a:endParaRPr 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Θέση σημειώσεων 2"/>
          <p:cNvSpPr txBox="1">
            <a:spLocks noGrp="1"/>
          </p:cNvSpPr>
          <p:nvPr>
            <p:ph type="body" sz="quarter" idx="1"/>
          </p:nvPr>
        </p:nvSpPr>
        <p:spPr/>
        <p:txBody>
          <a:bodyPr/>
          <a:lstStyle/>
          <a:p>
            <a:endParaRPr 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06488" y="812800"/>
            <a:ext cx="5345112" cy="4008438"/>
          </a:xfrm>
        </p:spPr>
      </p:sp>
      <p:sp>
        <p:nvSpPr>
          <p:cNvPr id="3" name="Θέση σημειώσεων 2"/>
          <p:cNvSpPr>
            <a:spLocks noGrp="1"/>
          </p:cNvSpPr>
          <p:nvPr>
            <p:ph type="body" idx="1"/>
          </p:nvPr>
        </p:nvSpPr>
        <p:spPr/>
        <p:txBody>
          <a:bodyPr/>
          <a:lstStyle/>
          <a:p>
            <a:r>
              <a:rPr lang="en-US" dirty="0" smtClean="0"/>
              <a:t>THOMADAKI ANNA-MARIA,THOMADAKI NICOLE</a:t>
            </a:r>
            <a:endParaRPr lang="el-GR" dirty="0"/>
          </a:p>
        </p:txBody>
      </p:sp>
      <p:sp>
        <p:nvSpPr>
          <p:cNvPr id="4" name="Θέση αριθμού διαφάνειας 3"/>
          <p:cNvSpPr>
            <a:spLocks noGrp="1"/>
          </p:cNvSpPr>
          <p:nvPr>
            <p:ph type="sldNum" sz="quarter" idx="10"/>
          </p:nvPr>
        </p:nvSpPr>
        <p:spPr/>
        <p:txBody>
          <a:bodyPr/>
          <a:lstStyle/>
          <a:p>
            <a:pPr lvl="0"/>
            <a:fld id="{F1A75C8F-E698-4CE7-AF65-1C4910DAD1DD}" type="slidenum">
              <a:rPr lang="x-none" smtClean="0"/>
              <a:t>6</a:t>
            </a:fld>
            <a:endParaRPr lang="x-none"/>
          </a:p>
        </p:txBody>
      </p:sp>
    </p:spTree>
    <p:extLst>
      <p:ext uri="{BB962C8B-B14F-4D97-AF65-F5344CB8AC3E}">
        <p14:creationId xmlns:p14="http://schemas.microsoft.com/office/powerpoint/2010/main" val="133104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650" y="2347913"/>
            <a:ext cx="8569325" cy="1620837"/>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pPr lvl="0"/>
            <a:endParaRPr lang="x-none"/>
          </a:p>
        </p:txBody>
      </p:sp>
      <p:sp>
        <p:nvSpPr>
          <p:cNvPr id="5" name="Θέση υποσέλιδου 4"/>
          <p:cNvSpPr>
            <a:spLocks noGrp="1"/>
          </p:cNvSpPr>
          <p:nvPr>
            <p:ph type="ftr" sz="quarter" idx="11"/>
          </p:nvPr>
        </p:nvSpPr>
        <p:spPr/>
        <p:txBody>
          <a:bodyPr/>
          <a:lstStyle/>
          <a:p>
            <a:pPr lvl="0"/>
            <a:endParaRPr lang="x-none"/>
          </a:p>
        </p:txBody>
      </p:sp>
      <p:sp>
        <p:nvSpPr>
          <p:cNvPr id="6" name="Θέση αριθμού διαφάνειας 5"/>
          <p:cNvSpPr>
            <a:spLocks noGrp="1"/>
          </p:cNvSpPr>
          <p:nvPr>
            <p:ph type="sldNum" sz="quarter" idx="12"/>
          </p:nvPr>
        </p:nvSpPr>
        <p:spPr/>
        <p:txBody>
          <a:bodyPr/>
          <a:lstStyle/>
          <a:p>
            <a:pPr lvl="0"/>
            <a:fld id="{F580DC28-D771-422D-A4BA-B2AE0D86D4A6}" type="slidenum">
              <a:t>‹#›</a:t>
            </a:fld>
            <a:endParaRPr lang="x-none"/>
          </a:p>
        </p:txBody>
      </p:sp>
    </p:spTree>
    <p:extLst>
      <p:ext uri="{BB962C8B-B14F-4D97-AF65-F5344CB8AC3E}">
        <p14:creationId xmlns:p14="http://schemas.microsoft.com/office/powerpoint/2010/main" val="164243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lvl="0"/>
            <a:endParaRPr lang="x-none"/>
          </a:p>
        </p:txBody>
      </p:sp>
      <p:sp>
        <p:nvSpPr>
          <p:cNvPr id="5" name="Θέση υποσέλιδου 4"/>
          <p:cNvSpPr>
            <a:spLocks noGrp="1"/>
          </p:cNvSpPr>
          <p:nvPr>
            <p:ph type="ftr" sz="quarter" idx="11"/>
          </p:nvPr>
        </p:nvSpPr>
        <p:spPr/>
        <p:txBody>
          <a:bodyPr/>
          <a:lstStyle/>
          <a:p>
            <a:pPr lvl="0"/>
            <a:endParaRPr lang="x-none"/>
          </a:p>
        </p:txBody>
      </p:sp>
      <p:sp>
        <p:nvSpPr>
          <p:cNvPr id="6" name="Θέση αριθμού διαφάνειας 5"/>
          <p:cNvSpPr>
            <a:spLocks noGrp="1"/>
          </p:cNvSpPr>
          <p:nvPr>
            <p:ph type="sldNum" sz="quarter" idx="12"/>
          </p:nvPr>
        </p:nvSpPr>
        <p:spPr/>
        <p:txBody>
          <a:bodyPr/>
          <a:lstStyle/>
          <a:p>
            <a:pPr lvl="0"/>
            <a:fld id="{190B3B5A-7DD0-455D-B63B-035876F0A499}" type="slidenum">
              <a:t>‹#›</a:t>
            </a:fld>
            <a:endParaRPr lang="x-none"/>
          </a:p>
        </p:txBody>
      </p:sp>
    </p:spTree>
    <p:extLst>
      <p:ext uri="{BB962C8B-B14F-4D97-AF65-F5344CB8AC3E}">
        <p14:creationId xmlns:p14="http://schemas.microsoft.com/office/powerpoint/2010/main" val="872604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308850" y="301625"/>
            <a:ext cx="2266950" cy="6456363"/>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503238" y="301625"/>
            <a:ext cx="6653212" cy="645636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lvl="0"/>
            <a:endParaRPr lang="x-none"/>
          </a:p>
        </p:txBody>
      </p:sp>
      <p:sp>
        <p:nvSpPr>
          <p:cNvPr id="5" name="Θέση υποσέλιδου 4"/>
          <p:cNvSpPr>
            <a:spLocks noGrp="1"/>
          </p:cNvSpPr>
          <p:nvPr>
            <p:ph type="ftr" sz="quarter" idx="11"/>
          </p:nvPr>
        </p:nvSpPr>
        <p:spPr/>
        <p:txBody>
          <a:bodyPr/>
          <a:lstStyle/>
          <a:p>
            <a:pPr lvl="0"/>
            <a:endParaRPr lang="x-none"/>
          </a:p>
        </p:txBody>
      </p:sp>
      <p:sp>
        <p:nvSpPr>
          <p:cNvPr id="6" name="Θέση αριθμού διαφάνειας 5"/>
          <p:cNvSpPr>
            <a:spLocks noGrp="1"/>
          </p:cNvSpPr>
          <p:nvPr>
            <p:ph type="sldNum" sz="quarter" idx="12"/>
          </p:nvPr>
        </p:nvSpPr>
        <p:spPr/>
        <p:txBody>
          <a:bodyPr/>
          <a:lstStyle/>
          <a:p>
            <a:pPr lvl="0"/>
            <a:fld id="{653990C8-9A4D-4C9B-9292-16534A6FBD84}" type="slidenum">
              <a:t>‹#›</a:t>
            </a:fld>
            <a:endParaRPr lang="x-none"/>
          </a:p>
        </p:txBody>
      </p:sp>
    </p:spTree>
    <p:extLst>
      <p:ext uri="{BB962C8B-B14F-4D97-AF65-F5344CB8AC3E}">
        <p14:creationId xmlns:p14="http://schemas.microsoft.com/office/powerpoint/2010/main" val="3232962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lvl="0"/>
            <a:endParaRPr lang="x-none"/>
          </a:p>
        </p:txBody>
      </p:sp>
      <p:sp>
        <p:nvSpPr>
          <p:cNvPr id="5" name="Θέση υποσέλιδου 4"/>
          <p:cNvSpPr>
            <a:spLocks noGrp="1"/>
          </p:cNvSpPr>
          <p:nvPr>
            <p:ph type="ftr" sz="quarter" idx="11"/>
          </p:nvPr>
        </p:nvSpPr>
        <p:spPr/>
        <p:txBody>
          <a:bodyPr/>
          <a:lstStyle/>
          <a:p>
            <a:pPr lvl="0"/>
            <a:endParaRPr lang="x-none"/>
          </a:p>
        </p:txBody>
      </p:sp>
      <p:sp>
        <p:nvSpPr>
          <p:cNvPr id="6" name="Θέση αριθμού διαφάνειας 5"/>
          <p:cNvSpPr>
            <a:spLocks noGrp="1"/>
          </p:cNvSpPr>
          <p:nvPr>
            <p:ph type="sldNum" sz="quarter" idx="12"/>
          </p:nvPr>
        </p:nvSpPr>
        <p:spPr/>
        <p:txBody>
          <a:bodyPr/>
          <a:lstStyle/>
          <a:p>
            <a:pPr lvl="0"/>
            <a:fld id="{C92D013A-2DC6-457E-9F9F-81EAF9A99A6A}" type="slidenum">
              <a:t>‹#›</a:t>
            </a:fld>
            <a:endParaRPr lang="x-none"/>
          </a:p>
        </p:txBody>
      </p:sp>
    </p:spTree>
    <p:extLst>
      <p:ext uri="{BB962C8B-B14F-4D97-AF65-F5344CB8AC3E}">
        <p14:creationId xmlns:p14="http://schemas.microsoft.com/office/powerpoint/2010/main" val="17385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96925" y="4857750"/>
            <a:ext cx="8567738" cy="15017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pPr lvl="0"/>
            <a:endParaRPr lang="x-none"/>
          </a:p>
        </p:txBody>
      </p:sp>
      <p:sp>
        <p:nvSpPr>
          <p:cNvPr id="5" name="Θέση υποσέλιδου 4"/>
          <p:cNvSpPr>
            <a:spLocks noGrp="1"/>
          </p:cNvSpPr>
          <p:nvPr>
            <p:ph type="ftr" sz="quarter" idx="11"/>
          </p:nvPr>
        </p:nvSpPr>
        <p:spPr/>
        <p:txBody>
          <a:bodyPr/>
          <a:lstStyle/>
          <a:p>
            <a:pPr lvl="0"/>
            <a:endParaRPr lang="x-none"/>
          </a:p>
        </p:txBody>
      </p:sp>
      <p:sp>
        <p:nvSpPr>
          <p:cNvPr id="6" name="Θέση αριθμού διαφάνειας 5"/>
          <p:cNvSpPr>
            <a:spLocks noGrp="1"/>
          </p:cNvSpPr>
          <p:nvPr>
            <p:ph type="sldNum" sz="quarter" idx="12"/>
          </p:nvPr>
        </p:nvSpPr>
        <p:spPr/>
        <p:txBody>
          <a:bodyPr/>
          <a:lstStyle/>
          <a:p>
            <a:pPr lvl="0"/>
            <a:fld id="{E37E6275-530F-4F39-B348-72D21E3C3909}" type="slidenum">
              <a:t>‹#›</a:t>
            </a:fld>
            <a:endParaRPr lang="x-none"/>
          </a:p>
        </p:txBody>
      </p:sp>
    </p:spTree>
    <p:extLst>
      <p:ext uri="{BB962C8B-B14F-4D97-AF65-F5344CB8AC3E}">
        <p14:creationId xmlns:p14="http://schemas.microsoft.com/office/powerpoint/2010/main" val="2617472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pPr lvl="0"/>
            <a:endParaRPr lang="x-none"/>
          </a:p>
        </p:txBody>
      </p:sp>
      <p:sp>
        <p:nvSpPr>
          <p:cNvPr id="6" name="Θέση υποσέλιδου 5"/>
          <p:cNvSpPr>
            <a:spLocks noGrp="1"/>
          </p:cNvSpPr>
          <p:nvPr>
            <p:ph type="ftr" sz="quarter" idx="11"/>
          </p:nvPr>
        </p:nvSpPr>
        <p:spPr/>
        <p:txBody>
          <a:bodyPr/>
          <a:lstStyle/>
          <a:p>
            <a:pPr lvl="0"/>
            <a:endParaRPr lang="x-none"/>
          </a:p>
        </p:txBody>
      </p:sp>
      <p:sp>
        <p:nvSpPr>
          <p:cNvPr id="7" name="Θέση αριθμού διαφάνειας 6"/>
          <p:cNvSpPr>
            <a:spLocks noGrp="1"/>
          </p:cNvSpPr>
          <p:nvPr>
            <p:ph type="sldNum" sz="quarter" idx="12"/>
          </p:nvPr>
        </p:nvSpPr>
        <p:spPr/>
        <p:txBody>
          <a:bodyPr/>
          <a:lstStyle/>
          <a:p>
            <a:pPr lvl="0"/>
            <a:fld id="{1DB07309-168B-4B06-98D5-740969B7B9B0}" type="slidenum">
              <a:t>‹#›</a:t>
            </a:fld>
            <a:endParaRPr lang="x-none"/>
          </a:p>
        </p:txBody>
      </p:sp>
    </p:spTree>
    <p:extLst>
      <p:ext uri="{BB962C8B-B14F-4D97-AF65-F5344CB8AC3E}">
        <p14:creationId xmlns:p14="http://schemas.microsoft.com/office/powerpoint/2010/main" val="380682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504825" y="303213"/>
            <a:ext cx="9072563" cy="1258887"/>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pPr lvl="0"/>
            <a:endParaRPr lang="x-none"/>
          </a:p>
        </p:txBody>
      </p:sp>
      <p:sp>
        <p:nvSpPr>
          <p:cNvPr id="8" name="Θέση υποσέλιδου 7"/>
          <p:cNvSpPr>
            <a:spLocks noGrp="1"/>
          </p:cNvSpPr>
          <p:nvPr>
            <p:ph type="ftr" sz="quarter" idx="11"/>
          </p:nvPr>
        </p:nvSpPr>
        <p:spPr/>
        <p:txBody>
          <a:bodyPr/>
          <a:lstStyle/>
          <a:p>
            <a:pPr lvl="0"/>
            <a:endParaRPr lang="x-none"/>
          </a:p>
        </p:txBody>
      </p:sp>
      <p:sp>
        <p:nvSpPr>
          <p:cNvPr id="9" name="Θέση αριθμού διαφάνειας 8"/>
          <p:cNvSpPr>
            <a:spLocks noGrp="1"/>
          </p:cNvSpPr>
          <p:nvPr>
            <p:ph type="sldNum" sz="quarter" idx="12"/>
          </p:nvPr>
        </p:nvSpPr>
        <p:spPr/>
        <p:txBody>
          <a:bodyPr/>
          <a:lstStyle/>
          <a:p>
            <a:pPr lvl="0"/>
            <a:fld id="{F79C67B5-5467-479A-912F-818A5E4E7A5A}" type="slidenum">
              <a:t>‹#›</a:t>
            </a:fld>
            <a:endParaRPr lang="x-none"/>
          </a:p>
        </p:txBody>
      </p:sp>
    </p:spTree>
    <p:extLst>
      <p:ext uri="{BB962C8B-B14F-4D97-AF65-F5344CB8AC3E}">
        <p14:creationId xmlns:p14="http://schemas.microsoft.com/office/powerpoint/2010/main" val="225299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lvl="0"/>
            <a:endParaRPr lang="x-none"/>
          </a:p>
        </p:txBody>
      </p:sp>
      <p:sp>
        <p:nvSpPr>
          <p:cNvPr id="4" name="Θέση υποσέλιδου 3"/>
          <p:cNvSpPr>
            <a:spLocks noGrp="1"/>
          </p:cNvSpPr>
          <p:nvPr>
            <p:ph type="ftr" sz="quarter" idx="11"/>
          </p:nvPr>
        </p:nvSpPr>
        <p:spPr/>
        <p:txBody>
          <a:bodyPr/>
          <a:lstStyle/>
          <a:p>
            <a:pPr lvl="0"/>
            <a:endParaRPr lang="x-none"/>
          </a:p>
        </p:txBody>
      </p:sp>
      <p:sp>
        <p:nvSpPr>
          <p:cNvPr id="5" name="Θέση αριθμού διαφάνειας 4"/>
          <p:cNvSpPr>
            <a:spLocks noGrp="1"/>
          </p:cNvSpPr>
          <p:nvPr>
            <p:ph type="sldNum" sz="quarter" idx="12"/>
          </p:nvPr>
        </p:nvSpPr>
        <p:spPr/>
        <p:txBody>
          <a:bodyPr/>
          <a:lstStyle/>
          <a:p>
            <a:pPr lvl="0"/>
            <a:fld id="{B2E5BF1A-27D0-470F-AB4F-3BFE586CEE57}" type="slidenum">
              <a:t>‹#›</a:t>
            </a:fld>
            <a:endParaRPr lang="x-none"/>
          </a:p>
        </p:txBody>
      </p:sp>
    </p:spTree>
    <p:extLst>
      <p:ext uri="{BB962C8B-B14F-4D97-AF65-F5344CB8AC3E}">
        <p14:creationId xmlns:p14="http://schemas.microsoft.com/office/powerpoint/2010/main" val="223837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lvl="0"/>
            <a:endParaRPr lang="x-none"/>
          </a:p>
        </p:txBody>
      </p:sp>
      <p:sp>
        <p:nvSpPr>
          <p:cNvPr id="3" name="Θέση υποσέλιδου 2"/>
          <p:cNvSpPr>
            <a:spLocks noGrp="1"/>
          </p:cNvSpPr>
          <p:nvPr>
            <p:ph type="ftr" sz="quarter" idx="11"/>
          </p:nvPr>
        </p:nvSpPr>
        <p:spPr/>
        <p:txBody>
          <a:bodyPr/>
          <a:lstStyle/>
          <a:p>
            <a:pPr lvl="0"/>
            <a:endParaRPr lang="x-none"/>
          </a:p>
        </p:txBody>
      </p:sp>
      <p:sp>
        <p:nvSpPr>
          <p:cNvPr id="4" name="Θέση αριθμού διαφάνειας 3"/>
          <p:cNvSpPr>
            <a:spLocks noGrp="1"/>
          </p:cNvSpPr>
          <p:nvPr>
            <p:ph type="sldNum" sz="quarter" idx="12"/>
          </p:nvPr>
        </p:nvSpPr>
        <p:spPr/>
        <p:txBody>
          <a:bodyPr/>
          <a:lstStyle/>
          <a:p>
            <a:pPr lvl="0"/>
            <a:fld id="{FE79546E-CD40-4D51-BA38-207767E0F78C}" type="slidenum">
              <a:t>‹#›</a:t>
            </a:fld>
            <a:endParaRPr lang="x-none"/>
          </a:p>
        </p:txBody>
      </p:sp>
    </p:spTree>
    <p:extLst>
      <p:ext uri="{BB962C8B-B14F-4D97-AF65-F5344CB8AC3E}">
        <p14:creationId xmlns:p14="http://schemas.microsoft.com/office/powerpoint/2010/main" val="312974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04825" y="301625"/>
            <a:ext cx="3316288" cy="1279525"/>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pPr lvl="0"/>
            <a:endParaRPr lang="x-none"/>
          </a:p>
        </p:txBody>
      </p:sp>
      <p:sp>
        <p:nvSpPr>
          <p:cNvPr id="6" name="Θέση υποσέλιδου 5"/>
          <p:cNvSpPr>
            <a:spLocks noGrp="1"/>
          </p:cNvSpPr>
          <p:nvPr>
            <p:ph type="ftr" sz="quarter" idx="11"/>
          </p:nvPr>
        </p:nvSpPr>
        <p:spPr/>
        <p:txBody>
          <a:bodyPr/>
          <a:lstStyle/>
          <a:p>
            <a:pPr lvl="0"/>
            <a:endParaRPr lang="x-none"/>
          </a:p>
        </p:txBody>
      </p:sp>
      <p:sp>
        <p:nvSpPr>
          <p:cNvPr id="7" name="Θέση αριθμού διαφάνειας 6"/>
          <p:cNvSpPr>
            <a:spLocks noGrp="1"/>
          </p:cNvSpPr>
          <p:nvPr>
            <p:ph type="sldNum" sz="quarter" idx="12"/>
          </p:nvPr>
        </p:nvSpPr>
        <p:spPr/>
        <p:txBody>
          <a:bodyPr/>
          <a:lstStyle/>
          <a:p>
            <a:pPr lvl="0"/>
            <a:fld id="{FC6BC22C-1188-409A-A412-BB8645711B79}" type="slidenum">
              <a:t>‹#›</a:t>
            </a:fld>
            <a:endParaRPr lang="x-none"/>
          </a:p>
        </p:txBody>
      </p:sp>
    </p:spTree>
    <p:extLst>
      <p:ext uri="{BB962C8B-B14F-4D97-AF65-F5344CB8AC3E}">
        <p14:creationId xmlns:p14="http://schemas.microsoft.com/office/powerpoint/2010/main" val="2046300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976438" y="5291138"/>
            <a:ext cx="6048375" cy="625475"/>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pPr lvl="0"/>
            <a:endParaRPr lang="x-none"/>
          </a:p>
        </p:txBody>
      </p:sp>
      <p:sp>
        <p:nvSpPr>
          <p:cNvPr id="6" name="Θέση υποσέλιδου 5"/>
          <p:cNvSpPr>
            <a:spLocks noGrp="1"/>
          </p:cNvSpPr>
          <p:nvPr>
            <p:ph type="ftr" sz="quarter" idx="11"/>
          </p:nvPr>
        </p:nvSpPr>
        <p:spPr/>
        <p:txBody>
          <a:bodyPr/>
          <a:lstStyle/>
          <a:p>
            <a:pPr lvl="0"/>
            <a:endParaRPr lang="x-none"/>
          </a:p>
        </p:txBody>
      </p:sp>
      <p:sp>
        <p:nvSpPr>
          <p:cNvPr id="7" name="Θέση αριθμού διαφάνειας 6"/>
          <p:cNvSpPr>
            <a:spLocks noGrp="1"/>
          </p:cNvSpPr>
          <p:nvPr>
            <p:ph type="sldNum" sz="quarter" idx="12"/>
          </p:nvPr>
        </p:nvSpPr>
        <p:spPr/>
        <p:txBody>
          <a:bodyPr/>
          <a:lstStyle/>
          <a:p>
            <a:pPr lvl="0"/>
            <a:fld id="{D53CA3A1-4FA4-44A8-A3AB-C094E66D2506}" type="slidenum">
              <a:t>‹#›</a:t>
            </a:fld>
            <a:endParaRPr lang="x-none"/>
          </a:p>
        </p:txBody>
      </p:sp>
    </p:spTree>
    <p:extLst>
      <p:ext uri="{BB962C8B-B14F-4D97-AF65-F5344CB8AC3E}">
        <p14:creationId xmlns:p14="http://schemas.microsoft.com/office/powerpoint/2010/main" val="1666214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Θέση τίτλου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x-none"/>
          </a:p>
        </p:txBody>
      </p:sp>
      <p:sp>
        <p:nvSpPr>
          <p:cNvPr id="3" name="Θέση κειμένου 2"/>
          <p:cNvSpPr txBox="1">
            <a:spLocks noGrp="1"/>
          </p:cNvSpPr>
          <p:nvPr>
            <p:ph type="body" idx="1"/>
          </p:nvPr>
        </p:nvSpPr>
        <p:spPr>
          <a:xfrm>
            <a:off x="503999" y="1769040"/>
            <a:ext cx="9071640" cy="4989240"/>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x-none" sz="3200" b="0" i="0" u="none" strike="noStrike" kern="1200">
                <a:ln>
                  <a:noFill/>
                </a:ln>
                <a:latin typeface="Arial" pitchFamily="18"/>
                <a:ea typeface="Andale Sans UI" pitchFamily="2"/>
                <a:cs typeface="Tahoma" pitchFamily="2"/>
              </a:defRPr>
            </a:defPPr>
            <a:lvl1pPr marL="432000" lvl="0" indent="-324000">
              <a:spcBef>
                <a:spcPts val="0"/>
              </a:spcBef>
              <a:spcAft>
                <a:spcPts val="1417"/>
              </a:spcAft>
              <a:buSzPct val="45000"/>
              <a:buFont typeface="StarSymbol"/>
              <a:buChar char="●"/>
              <a:defRPr lang="x-none" sz="3200" b="0" i="0" u="none" strike="noStrike" kern="1200">
                <a:ln>
                  <a:noFill/>
                </a:ln>
                <a:latin typeface="Arial" pitchFamily="18"/>
                <a:ea typeface="Andale Sans UI" pitchFamily="2"/>
                <a:cs typeface="Tahoma" pitchFamily="2"/>
              </a:defRPr>
            </a:lvl1pPr>
            <a:lvl2pPr marL="864000" lvl="1" indent="-324000">
              <a:spcBef>
                <a:spcPts val="0"/>
              </a:spcBef>
              <a:spcAft>
                <a:spcPts val="1134"/>
              </a:spcAft>
              <a:buSzPct val="45000"/>
              <a:buFont typeface="StarSymbol"/>
              <a:buChar char="●"/>
              <a:defRPr lang="x-none" sz="2800" b="0" i="0" u="none" strike="noStrike" kern="1200">
                <a:ln>
                  <a:noFill/>
                </a:ln>
                <a:latin typeface="Arial" pitchFamily="18"/>
                <a:ea typeface="Andale Sans UI" pitchFamily="2"/>
                <a:cs typeface="Tahoma" pitchFamily="2"/>
              </a:defRPr>
            </a:lvl2pPr>
            <a:lvl3pPr marL="1295999" lvl="2" indent="-288000">
              <a:spcBef>
                <a:spcPts val="0"/>
              </a:spcBef>
              <a:spcAft>
                <a:spcPts val="850"/>
              </a:spcAft>
              <a:buSzPct val="75000"/>
              <a:buFont typeface="StarSymbol"/>
              <a:buChar char="–"/>
              <a:defRPr lang="x-none" sz="2400" b="0" i="0" u="none" strike="noStrike" kern="1200">
                <a:ln>
                  <a:noFill/>
                </a:ln>
                <a:latin typeface="Arial" pitchFamily="18"/>
                <a:ea typeface="Andale Sans UI" pitchFamily="2"/>
                <a:cs typeface="Tahoma" pitchFamily="2"/>
              </a:defRPr>
            </a:lvl3pPr>
            <a:lvl4pPr marL="1728000" lvl="3" indent="-216000">
              <a:spcBef>
                <a:spcPts val="0"/>
              </a:spcBef>
              <a:spcAft>
                <a:spcPts val="567"/>
              </a:spcAft>
              <a:buSzPct val="45000"/>
              <a:buFont typeface="StarSymbol"/>
              <a:buChar char="●"/>
              <a:defRPr lang="x-none" sz="2000" b="0" i="0" u="none" strike="noStrike" kern="1200">
                <a:ln>
                  <a:noFill/>
                </a:ln>
                <a:latin typeface="Arial" pitchFamily="18"/>
                <a:ea typeface="Andale Sans UI" pitchFamily="2"/>
                <a:cs typeface="Tahoma" pitchFamily="2"/>
              </a:defRPr>
            </a:lvl4pPr>
            <a:lvl5pPr marL="2160000" lvl="4" indent="-216000">
              <a:spcBef>
                <a:spcPts val="0"/>
              </a:spcBef>
              <a:spcAft>
                <a:spcPts val="283"/>
              </a:spcAft>
              <a:buSzPct val="75000"/>
              <a:buFont typeface="StarSymbol"/>
              <a:buChar char="–"/>
              <a:defRPr lang="x-none" sz="2000" b="0" i="0" u="none" strike="noStrike" kern="1200">
                <a:ln>
                  <a:noFill/>
                </a:ln>
                <a:latin typeface="Arial" pitchFamily="18"/>
                <a:ea typeface="Andale Sans UI" pitchFamily="2"/>
                <a:cs typeface="Tahoma" pitchFamily="2"/>
              </a:defRPr>
            </a:lvl5pPr>
            <a:lvl6pPr marL="2592000" lvl="5"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6pPr>
            <a:lvl7pPr marL="3024000" lvl="6"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7pPr>
            <a:lvl8pPr marL="3456000" lvl="7"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8pPr>
            <a:lvl9pPr marL="3887999" lvl="8"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x-none"/>
          </a:p>
        </p:txBody>
      </p:sp>
      <p:sp>
        <p:nvSpPr>
          <p:cNvPr id="4" name="Θέση ημερομηνίας 3"/>
          <p:cNvSpPr txBox="1">
            <a:spLocks noGrp="1"/>
          </p:cNvSpPr>
          <p:nvPr>
            <p:ph type="dt" sz="half" idx="2"/>
          </p:nvPr>
        </p:nvSpPr>
        <p:spPr>
          <a:xfrm>
            <a:off x="503999" y="6887160"/>
            <a:ext cx="2348280" cy="521280"/>
          </a:xfrm>
          <a:prstGeom prst="rect">
            <a:avLst/>
          </a:prstGeom>
          <a:noFill/>
          <a:ln>
            <a:noFill/>
          </a:ln>
        </p:spPr>
        <p:txBody>
          <a:bodyPr lIns="0" tIns="0" rIns="0" bIns="0"/>
          <a:lstStyle>
            <a:lvl1pPr lvl="0"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5" name="Θέση υποσέλιδου 4"/>
          <p:cNvSpPr txBox="1">
            <a:spLocks noGrp="1"/>
          </p:cNvSpPr>
          <p:nvPr>
            <p:ph type="ftr" sz="quarter" idx="3"/>
          </p:nvPr>
        </p:nvSpPr>
        <p:spPr>
          <a:xfrm>
            <a:off x="3447360" y="6887160"/>
            <a:ext cx="3195000" cy="521280"/>
          </a:xfrm>
          <a:prstGeom prst="rect">
            <a:avLst/>
          </a:prstGeom>
          <a:noFill/>
          <a:ln>
            <a:noFill/>
          </a:ln>
        </p:spPr>
        <p:txBody>
          <a:bodyPr lIns="0" tIns="0" rIns="0" bIns="0"/>
          <a:lstStyle>
            <a:lvl1pPr lvl="0" algn="ctr"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6" name="Θέση αριθμού διαφάνειας 5"/>
          <p:cNvSpPr txBox="1">
            <a:spLocks noGrp="1"/>
          </p:cNvSpPr>
          <p:nvPr>
            <p:ph type="sldNum" sz="quarter" idx="4"/>
          </p:nvPr>
        </p:nvSpPr>
        <p:spPr>
          <a:xfrm>
            <a:off x="7227360" y="6887160"/>
            <a:ext cx="2348280" cy="521280"/>
          </a:xfrm>
          <a:prstGeom prst="rect">
            <a:avLst/>
          </a:prstGeom>
          <a:noFill/>
          <a:ln>
            <a:noFill/>
          </a:ln>
        </p:spPr>
        <p:txBody>
          <a:bodyPr lIns="0" tIns="0" rIns="0" bIns="0"/>
          <a:lstStyle>
            <a:lvl1pPr lvl="0" algn="r" rtl="0" hangingPunct="0">
              <a:buNone/>
              <a:tabLst/>
              <a:defRPr lang="x-none" sz="1400" kern="1200">
                <a:latin typeface="Times New Roman" pitchFamily="18"/>
                <a:ea typeface="Andale Sans UI" pitchFamily="2"/>
                <a:cs typeface="Tahoma" pitchFamily="2"/>
              </a:defRPr>
            </a:lvl1pPr>
          </a:lstStyle>
          <a:p>
            <a:pPr lvl="0"/>
            <a:fld id="{C36246A8-C28F-4184-B49A-BF4B48886C88}" type="slidenum">
              <a:t>‹#›</a:t>
            </a:fld>
            <a:endParaRPr 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x-none" sz="4400" b="0" i="0" u="none" strike="noStrike" kern="1200">
          <a:ln>
            <a:noFill/>
          </a:ln>
          <a:latin typeface="Arial" pitchFamily="18"/>
          <a:cs typeface="Tahoma" pitchFamily="2"/>
        </a:defRPr>
      </a:lvl1pPr>
    </p:titleStyle>
    <p:bodyStyle>
      <a:lvl1pPr rtl="0" hangingPunct="0">
        <a:spcBef>
          <a:spcPts val="0"/>
        </a:spcBef>
        <a:spcAft>
          <a:spcPts val="1417"/>
        </a:spcAft>
        <a:tabLst/>
        <a:defRPr lang="x-none" sz="3200" b="0" i="0" u="none" strike="noStrike" kern="1200">
          <a:ln>
            <a:noFill/>
          </a:ln>
          <a:latin typeface="Arial" pitchFamily="18"/>
          <a:cs typeface="Tahoma"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503999" y="470735"/>
            <a:ext cx="9071640" cy="92333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x-none" sz="6000">
                <a:latin typeface="Agency FB" pitchFamily="34"/>
              </a:rPr>
              <a:t>La Lune </a:t>
            </a:r>
            <a:r>
              <a:rPr lang="fr-FR" sz="6000" smtClean="0">
                <a:latin typeface="Agency FB" pitchFamily="34"/>
              </a:rPr>
              <a:t>à la  </a:t>
            </a:r>
            <a:r>
              <a:rPr lang="x-none" sz="6000" smtClean="0">
                <a:latin typeface="Agency FB" pitchFamily="34"/>
              </a:rPr>
              <a:t>littérature</a:t>
            </a:r>
            <a:endParaRPr lang="x-none" sz="6000">
              <a:latin typeface="Agency FB" pitchFamily="34"/>
            </a:endParaRPr>
          </a:p>
        </p:txBody>
      </p:sp>
      <p:sp>
        <p:nvSpPr>
          <p:cNvPr id="3" name="Θέση κειμένου 2"/>
          <p:cNvSpPr txBox="1">
            <a:spLocks noGrp="1"/>
          </p:cNvSpPr>
          <p:nvPr>
            <p:ph type="body" idx="4294967295"/>
          </p:nvPr>
        </p:nvSpPr>
        <p:spPr>
          <a:xfrm>
            <a:off x="180000" y="1620000"/>
            <a:ext cx="4860000" cy="6104160"/>
          </a:xfrm>
        </p:spPr>
        <p:txBody>
          <a:bodyPr>
            <a:spAutoFit/>
          </a:bodyPr>
          <a:lstStyle>
            <a:defPPr marL="432000" lvl="0" indent="-324000">
              <a:spcBef>
                <a:spcPts val="0"/>
              </a:spcBef>
              <a:spcAft>
                <a:spcPts val="1417"/>
              </a:spcAft>
              <a:buSzPct val="45000"/>
              <a:buFont typeface="StarSymbol"/>
              <a:buNone/>
              <a:defRPr lang="x-none" sz="3200" b="0" i="0" u="none" strike="noStrike" kern="1200">
                <a:ln>
                  <a:noFill/>
                </a:ln>
                <a:latin typeface="Arial" pitchFamily="18"/>
                <a:ea typeface="Andale Sans UI" pitchFamily="2"/>
                <a:cs typeface="Tahoma" pitchFamily="2"/>
              </a:defRPr>
            </a:defPPr>
            <a:lvl1pPr marL="432000" lvl="0" indent="-324000">
              <a:spcBef>
                <a:spcPts val="0"/>
              </a:spcBef>
              <a:spcAft>
                <a:spcPts val="1417"/>
              </a:spcAft>
              <a:buSzPct val="45000"/>
              <a:buFont typeface="StarSymbol"/>
              <a:buChar char="●"/>
              <a:defRPr lang="x-none" sz="3200" b="0" i="0" u="none" strike="noStrike" kern="1200">
                <a:ln>
                  <a:noFill/>
                </a:ln>
                <a:latin typeface="Arial" pitchFamily="18"/>
                <a:ea typeface="Andale Sans UI" pitchFamily="2"/>
                <a:cs typeface="Tahoma" pitchFamily="2"/>
              </a:defRPr>
            </a:lvl1pPr>
            <a:lvl2pPr marL="864000" lvl="1" indent="-324000">
              <a:spcBef>
                <a:spcPts val="0"/>
              </a:spcBef>
              <a:spcAft>
                <a:spcPts val="1134"/>
              </a:spcAft>
              <a:buSzPct val="45000"/>
              <a:buFont typeface="StarSymbol"/>
              <a:buChar char="●"/>
              <a:defRPr lang="x-none" sz="2800" b="0" i="0" u="none" strike="noStrike" kern="1200">
                <a:ln>
                  <a:noFill/>
                </a:ln>
                <a:latin typeface="Arial" pitchFamily="18"/>
                <a:ea typeface="Andale Sans UI" pitchFamily="2"/>
                <a:cs typeface="Tahoma" pitchFamily="2"/>
              </a:defRPr>
            </a:lvl2pPr>
            <a:lvl3pPr marL="1295999" lvl="2" indent="-288000">
              <a:spcBef>
                <a:spcPts val="0"/>
              </a:spcBef>
              <a:spcAft>
                <a:spcPts val="850"/>
              </a:spcAft>
              <a:buSzPct val="75000"/>
              <a:buFont typeface="StarSymbol"/>
              <a:buChar char="–"/>
              <a:defRPr lang="x-none" sz="2400" b="0" i="0" u="none" strike="noStrike" kern="1200">
                <a:ln>
                  <a:noFill/>
                </a:ln>
                <a:latin typeface="Arial" pitchFamily="18"/>
                <a:ea typeface="Andale Sans UI" pitchFamily="2"/>
                <a:cs typeface="Tahoma" pitchFamily="2"/>
              </a:defRPr>
            </a:lvl3pPr>
            <a:lvl4pPr marL="1728000" lvl="3" indent="-216000">
              <a:spcBef>
                <a:spcPts val="0"/>
              </a:spcBef>
              <a:spcAft>
                <a:spcPts val="567"/>
              </a:spcAft>
              <a:buSzPct val="45000"/>
              <a:buFont typeface="StarSymbol"/>
              <a:buChar char="●"/>
              <a:defRPr lang="x-none" sz="2000" b="0" i="0" u="none" strike="noStrike" kern="1200">
                <a:ln>
                  <a:noFill/>
                </a:ln>
                <a:latin typeface="Arial" pitchFamily="18"/>
                <a:ea typeface="Andale Sans UI" pitchFamily="2"/>
                <a:cs typeface="Tahoma" pitchFamily="2"/>
              </a:defRPr>
            </a:lvl4pPr>
            <a:lvl5pPr marL="2160000" lvl="4" indent="-216000">
              <a:spcBef>
                <a:spcPts val="0"/>
              </a:spcBef>
              <a:spcAft>
                <a:spcPts val="283"/>
              </a:spcAft>
              <a:buSzPct val="75000"/>
              <a:buFont typeface="StarSymbol"/>
              <a:buChar char="–"/>
              <a:defRPr lang="x-none" sz="2000" b="0" i="0" u="none" strike="noStrike" kern="1200">
                <a:ln>
                  <a:noFill/>
                </a:ln>
                <a:latin typeface="Arial" pitchFamily="18"/>
                <a:ea typeface="Andale Sans UI" pitchFamily="2"/>
                <a:cs typeface="Tahoma" pitchFamily="2"/>
              </a:defRPr>
            </a:lvl5pPr>
            <a:lvl6pPr marL="2592000" lvl="5"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6pPr>
            <a:lvl7pPr marL="3024000" lvl="6"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7pPr>
            <a:lvl8pPr marL="3456000" lvl="7"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8pPr>
            <a:lvl9pPr marL="3887999" lvl="8"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9pPr>
          </a:lstStyle>
          <a:p>
            <a:pPr lvl="0">
              <a:buNone/>
            </a:pPr>
            <a:r>
              <a:rPr lang="fr-FR" sz="2800"/>
              <a:t>Le 21 juillet 1969, Neil Armstrong posa un premier pied sur la Lune.50 ans après, nous saisissons l'occasion de vous présenter quelques romans et bandes dessinéesqui font la part belle à cet astre fascinant. Ces documents, parfois méconnus ou oubliés, sontdisponibles à la Bibliothèque des Littératures d'Aventures</a:t>
            </a:r>
          </a:p>
        </p:txBody>
      </p:sp>
      <p:pic>
        <p:nvPicPr>
          <p:cNvPr id="4" name="Θέση εικόνας 3"/>
          <p:cNvPicPr>
            <a:picLocks noGrp="1" noChangeAspect="1"/>
          </p:cNvPicPr>
          <p:nvPr>
            <p:ph type="pic" idx="4294967295"/>
          </p:nvPr>
        </p:nvPicPr>
        <p:blipFill>
          <a:blip r:embed="rId3">
            <a:lum/>
            <a:alphaModFix/>
          </a:blip>
          <a:srcRect/>
          <a:stretch>
            <a:fillRect/>
          </a:stretch>
        </p:blipFill>
        <p:spPr>
          <a:xfrm>
            <a:off x="5040000" y="2880000"/>
            <a:ext cx="4680000" cy="28800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503999" y="516901"/>
            <a:ext cx="9071640" cy="83099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x-none" sz="5400" i="1" u="sng">
                <a:effectLst>
                  <a:outerShdw dist="17961" dir="2700000">
                    <a:scrgbClr r="0" g="0" b="0"/>
                  </a:outerShdw>
                </a:effectLst>
                <a:latin typeface="Agency FB" pitchFamily="34"/>
              </a:rPr>
              <a:t>La lune comme topos de l’imaginaire</a:t>
            </a:r>
          </a:p>
        </p:txBody>
      </p:sp>
      <p:sp>
        <p:nvSpPr>
          <p:cNvPr id="3" name="Θέση κειμένου 2"/>
          <p:cNvSpPr txBox="1">
            <a:spLocks noGrp="1"/>
          </p:cNvSpPr>
          <p:nvPr>
            <p:ph type="body" idx="4294967295"/>
          </p:nvPr>
        </p:nvSpPr>
        <p:spPr>
          <a:xfrm>
            <a:off x="0" y="1440000"/>
            <a:ext cx="5040000" cy="5940000"/>
          </a:xfrm>
        </p:spPr>
        <p:txBody>
          <a:bodyPr/>
          <a:lstStyle>
            <a:defPPr marL="432000" lvl="0" indent="-324000">
              <a:spcBef>
                <a:spcPts val="0"/>
              </a:spcBef>
              <a:spcAft>
                <a:spcPts val="1417"/>
              </a:spcAft>
              <a:buSzPct val="45000"/>
              <a:buFont typeface="StarSymbol"/>
              <a:buNone/>
              <a:defRPr lang="x-none" sz="3200" b="0" i="0" u="none" strike="noStrike" kern="1200">
                <a:ln>
                  <a:noFill/>
                </a:ln>
                <a:latin typeface="Arial" pitchFamily="18"/>
                <a:ea typeface="Andale Sans UI" pitchFamily="2"/>
                <a:cs typeface="Tahoma" pitchFamily="2"/>
              </a:defRPr>
            </a:defPPr>
            <a:lvl1pPr marL="432000" lvl="0" indent="-324000">
              <a:spcBef>
                <a:spcPts val="0"/>
              </a:spcBef>
              <a:spcAft>
                <a:spcPts val="1417"/>
              </a:spcAft>
              <a:buSzPct val="45000"/>
              <a:buFont typeface="StarSymbol"/>
              <a:buChar char="●"/>
              <a:defRPr lang="x-none" sz="3200" b="0" i="0" u="none" strike="noStrike" kern="1200">
                <a:ln>
                  <a:noFill/>
                </a:ln>
                <a:latin typeface="Arial" pitchFamily="18"/>
                <a:ea typeface="Andale Sans UI" pitchFamily="2"/>
                <a:cs typeface="Tahoma" pitchFamily="2"/>
              </a:defRPr>
            </a:lvl1pPr>
            <a:lvl2pPr marL="864000" lvl="1" indent="-324000">
              <a:spcBef>
                <a:spcPts val="0"/>
              </a:spcBef>
              <a:spcAft>
                <a:spcPts val="1134"/>
              </a:spcAft>
              <a:buSzPct val="45000"/>
              <a:buFont typeface="StarSymbol"/>
              <a:buChar char="●"/>
              <a:defRPr lang="x-none" sz="2800" b="0" i="0" u="none" strike="noStrike" kern="1200">
                <a:ln>
                  <a:noFill/>
                </a:ln>
                <a:latin typeface="Arial" pitchFamily="18"/>
                <a:ea typeface="Andale Sans UI" pitchFamily="2"/>
                <a:cs typeface="Tahoma" pitchFamily="2"/>
              </a:defRPr>
            </a:lvl2pPr>
            <a:lvl3pPr marL="1295999" lvl="2" indent="-288000">
              <a:spcBef>
                <a:spcPts val="0"/>
              </a:spcBef>
              <a:spcAft>
                <a:spcPts val="850"/>
              </a:spcAft>
              <a:buSzPct val="75000"/>
              <a:buFont typeface="StarSymbol"/>
              <a:buChar char="–"/>
              <a:defRPr lang="x-none" sz="2400" b="0" i="0" u="none" strike="noStrike" kern="1200">
                <a:ln>
                  <a:noFill/>
                </a:ln>
                <a:latin typeface="Arial" pitchFamily="18"/>
                <a:ea typeface="Andale Sans UI" pitchFamily="2"/>
                <a:cs typeface="Tahoma" pitchFamily="2"/>
              </a:defRPr>
            </a:lvl3pPr>
            <a:lvl4pPr marL="1728000" lvl="3" indent="-216000">
              <a:spcBef>
                <a:spcPts val="0"/>
              </a:spcBef>
              <a:spcAft>
                <a:spcPts val="567"/>
              </a:spcAft>
              <a:buSzPct val="45000"/>
              <a:buFont typeface="StarSymbol"/>
              <a:buChar char="●"/>
              <a:defRPr lang="x-none" sz="2000" b="0" i="0" u="none" strike="noStrike" kern="1200">
                <a:ln>
                  <a:noFill/>
                </a:ln>
                <a:latin typeface="Arial" pitchFamily="18"/>
                <a:ea typeface="Andale Sans UI" pitchFamily="2"/>
                <a:cs typeface="Tahoma" pitchFamily="2"/>
              </a:defRPr>
            </a:lvl4pPr>
            <a:lvl5pPr marL="2160000" lvl="4" indent="-216000">
              <a:spcBef>
                <a:spcPts val="0"/>
              </a:spcBef>
              <a:spcAft>
                <a:spcPts val="283"/>
              </a:spcAft>
              <a:buSzPct val="75000"/>
              <a:buFont typeface="StarSymbol"/>
              <a:buChar char="–"/>
              <a:defRPr lang="x-none" sz="2000" b="0" i="0" u="none" strike="noStrike" kern="1200">
                <a:ln>
                  <a:noFill/>
                </a:ln>
                <a:latin typeface="Arial" pitchFamily="18"/>
                <a:ea typeface="Andale Sans UI" pitchFamily="2"/>
                <a:cs typeface="Tahoma" pitchFamily="2"/>
              </a:defRPr>
            </a:lvl5pPr>
            <a:lvl6pPr marL="2592000" lvl="5"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6pPr>
            <a:lvl7pPr marL="3024000" lvl="6"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7pPr>
            <a:lvl8pPr marL="3456000" lvl="7"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8pPr>
            <a:lvl9pPr marL="3887999" lvl="8"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9pPr>
          </a:lstStyle>
          <a:p>
            <a:pPr lvl="0">
              <a:buNone/>
            </a:pPr>
            <a:r>
              <a:rPr lang="fr-FR" sz="2600"/>
              <a:t> la  lune  représente  le  principe  féminin  à  l’origine  de  toute  vie  :  sym-bole de fertilité de la nature et de fécondité de la femme en même temps  que  mesure  du  temps,  comme  en  témoignent  le  calendrier  musulman, seul calendrier lunaire encore en usage, ou les calendriers luni-solaires (hébraïque, tibétain, hindou ou chinois), fondés à la fois sur le cycle annuel du Soleil et sur les lunaisons</a:t>
            </a:r>
          </a:p>
        </p:txBody>
      </p:sp>
      <p:pic>
        <p:nvPicPr>
          <p:cNvPr id="4" name="Θέση εικόνας 3"/>
          <p:cNvPicPr>
            <a:picLocks noGrp="1" noChangeAspect="1"/>
          </p:cNvPicPr>
          <p:nvPr>
            <p:ph type="pic" idx="4294967295"/>
          </p:nvPr>
        </p:nvPicPr>
        <p:blipFill>
          <a:blip r:embed="rId3">
            <a:lum/>
            <a:alphaModFix/>
          </a:blip>
          <a:srcRect/>
          <a:stretch>
            <a:fillRect/>
          </a:stretch>
        </p:blipFill>
        <p:spPr>
          <a:xfrm>
            <a:off x="5040000" y="2700000"/>
            <a:ext cx="4860000" cy="28800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a:xfrm>
            <a:off x="360000" y="-28800"/>
            <a:ext cx="9071640" cy="14237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x-none" sz="5400" i="1" u="sng">
                <a:effectLst>
                  <a:outerShdw dist="17961" dir="2700000">
                    <a:scrgbClr r="0" g="0" b="0"/>
                  </a:outerShdw>
                </a:effectLst>
                <a:latin typeface="Agency FB" pitchFamily="34"/>
              </a:rPr>
              <a:t>l'humeur de la lune</a:t>
            </a:r>
            <a:r>
              <a:rPr lang="x-none"/>
              <a:t/>
            </a:r>
            <a:br>
              <a:rPr lang="x-none"/>
            </a:br>
            <a:endParaRPr lang="x-none"/>
          </a:p>
        </p:txBody>
      </p:sp>
      <p:sp>
        <p:nvSpPr>
          <p:cNvPr id="3" name="Θέση κειμένου 2"/>
          <p:cNvSpPr txBox="1">
            <a:spLocks noGrp="1"/>
          </p:cNvSpPr>
          <p:nvPr>
            <p:ph type="body" idx="4294967295"/>
          </p:nvPr>
        </p:nvSpPr>
        <p:spPr>
          <a:xfrm>
            <a:off x="180000" y="1080000"/>
            <a:ext cx="4680000" cy="6480000"/>
          </a:xfrm>
        </p:spPr>
        <p:txBody>
          <a:bodyPr/>
          <a:lstStyle>
            <a:defPPr marL="432000" lvl="0" indent="-324000">
              <a:spcBef>
                <a:spcPts val="0"/>
              </a:spcBef>
              <a:spcAft>
                <a:spcPts val="1417"/>
              </a:spcAft>
              <a:buSzPct val="45000"/>
              <a:buFont typeface="StarSymbol"/>
              <a:buNone/>
              <a:defRPr lang="x-none" sz="3200" b="0" i="0" u="none" strike="noStrike" kern="1200">
                <a:ln>
                  <a:noFill/>
                </a:ln>
                <a:latin typeface="Arial" pitchFamily="18"/>
                <a:ea typeface="Andale Sans UI" pitchFamily="2"/>
                <a:cs typeface="Tahoma" pitchFamily="2"/>
              </a:defRPr>
            </a:defPPr>
            <a:lvl1pPr marL="432000" lvl="0" indent="-324000">
              <a:spcBef>
                <a:spcPts val="0"/>
              </a:spcBef>
              <a:spcAft>
                <a:spcPts val="1417"/>
              </a:spcAft>
              <a:buSzPct val="45000"/>
              <a:buFont typeface="StarSymbol"/>
              <a:buChar char="●"/>
              <a:defRPr lang="x-none" sz="3200" b="0" i="0" u="none" strike="noStrike" kern="1200">
                <a:ln>
                  <a:noFill/>
                </a:ln>
                <a:latin typeface="Arial" pitchFamily="18"/>
                <a:ea typeface="Andale Sans UI" pitchFamily="2"/>
                <a:cs typeface="Tahoma" pitchFamily="2"/>
              </a:defRPr>
            </a:lvl1pPr>
            <a:lvl2pPr marL="864000" lvl="1" indent="-324000">
              <a:spcBef>
                <a:spcPts val="0"/>
              </a:spcBef>
              <a:spcAft>
                <a:spcPts val="1134"/>
              </a:spcAft>
              <a:buSzPct val="45000"/>
              <a:buFont typeface="StarSymbol"/>
              <a:buChar char="●"/>
              <a:defRPr lang="x-none" sz="2800" b="0" i="0" u="none" strike="noStrike" kern="1200">
                <a:ln>
                  <a:noFill/>
                </a:ln>
                <a:latin typeface="Arial" pitchFamily="18"/>
                <a:ea typeface="Andale Sans UI" pitchFamily="2"/>
                <a:cs typeface="Tahoma" pitchFamily="2"/>
              </a:defRPr>
            </a:lvl2pPr>
            <a:lvl3pPr marL="1295999" lvl="2" indent="-288000">
              <a:spcBef>
                <a:spcPts val="0"/>
              </a:spcBef>
              <a:spcAft>
                <a:spcPts val="850"/>
              </a:spcAft>
              <a:buSzPct val="75000"/>
              <a:buFont typeface="StarSymbol"/>
              <a:buChar char="–"/>
              <a:defRPr lang="x-none" sz="2400" b="0" i="0" u="none" strike="noStrike" kern="1200">
                <a:ln>
                  <a:noFill/>
                </a:ln>
                <a:latin typeface="Arial" pitchFamily="18"/>
                <a:ea typeface="Andale Sans UI" pitchFamily="2"/>
                <a:cs typeface="Tahoma" pitchFamily="2"/>
              </a:defRPr>
            </a:lvl3pPr>
            <a:lvl4pPr marL="1728000" lvl="3" indent="-216000">
              <a:spcBef>
                <a:spcPts val="0"/>
              </a:spcBef>
              <a:spcAft>
                <a:spcPts val="567"/>
              </a:spcAft>
              <a:buSzPct val="45000"/>
              <a:buFont typeface="StarSymbol"/>
              <a:buChar char="●"/>
              <a:defRPr lang="x-none" sz="2000" b="0" i="0" u="none" strike="noStrike" kern="1200">
                <a:ln>
                  <a:noFill/>
                </a:ln>
                <a:latin typeface="Arial" pitchFamily="18"/>
                <a:ea typeface="Andale Sans UI" pitchFamily="2"/>
                <a:cs typeface="Tahoma" pitchFamily="2"/>
              </a:defRPr>
            </a:lvl4pPr>
            <a:lvl5pPr marL="2160000" lvl="4" indent="-216000">
              <a:spcBef>
                <a:spcPts val="0"/>
              </a:spcBef>
              <a:spcAft>
                <a:spcPts val="283"/>
              </a:spcAft>
              <a:buSzPct val="75000"/>
              <a:buFont typeface="StarSymbol"/>
              <a:buChar char="–"/>
              <a:defRPr lang="x-none" sz="2000" b="0" i="0" u="none" strike="noStrike" kern="1200">
                <a:ln>
                  <a:noFill/>
                </a:ln>
                <a:latin typeface="Arial" pitchFamily="18"/>
                <a:ea typeface="Andale Sans UI" pitchFamily="2"/>
                <a:cs typeface="Tahoma" pitchFamily="2"/>
              </a:defRPr>
            </a:lvl5pPr>
            <a:lvl6pPr marL="2592000" lvl="5"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6pPr>
            <a:lvl7pPr marL="3024000" lvl="6"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7pPr>
            <a:lvl8pPr marL="3456000" lvl="7"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8pPr>
            <a:lvl9pPr marL="3887999" lvl="8"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9pPr>
          </a:lstStyle>
          <a:p>
            <a:pPr lvl="0">
              <a:buNone/>
            </a:pPr>
            <a:r>
              <a:rPr lang="x-none"/>
              <a:t>La  lune  a  des  sautes  d’humeur  :  ne  dit-on  pas  «  être  dans  une bonne ou une mauvaise lune », ou encore « être bien ou mal luné », par allusion à une prétendue infl uence de la lune ? La lune a un caractère versatile, imprévisible, lunatique quoi !</a:t>
            </a:r>
          </a:p>
        </p:txBody>
      </p:sp>
      <p:pic>
        <p:nvPicPr>
          <p:cNvPr id="4" name="Θέση εικόνας 3"/>
          <p:cNvPicPr>
            <a:picLocks noGrp="1" noChangeAspect="1"/>
          </p:cNvPicPr>
          <p:nvPr>
            <p:ph type="pic" idx="4294967295"/>
          </p:nvPr>
        </p:nvPicPr>
        <p:blipFill>
          <a:blip r:embed="rId3">
            <a:lum/>
            <a:alphaModFix/>
          </a:blip>
          <a:srcRect/>
          <a:stretch>
            <a:fillRect/>
          </a:stretch>
        </p:blipFill>
        <p:spPr>
          <a:xfrm>
            <a:off x="4860000" y="1980000"/>
            <a:ext cx="5040000" cy="318456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x-none" sz="5400" i="1" u="sng">
                <a:effectLst>
                  <a:outerShdw dist="17961" dir="2700000">
                    <a:scrgbClr r="0" g="0" b="0"/>
                  </a:outerShdw>
                </a:effectLst>
                <a:latin typeface="Agency FB" pitchFamily="34"/>
              </a:rPr>
              <a:t>C'est un frontière</a:t>
            </a:r>
          </a:p>
        </p:txBody>
      </p:sp>
      <p:sp>
        <p:nvSpPr>
          <p:cNvPr id="3" name="Θέση κειμένου 2"/>
          <p:cNvSpPr txBox="1">
            <a:spLocks noGrp="1"/>
          </p:cNvSpPr>
          <p:nvPr>
            <p:ph type="body" idx="4294967295"/>
          </p:nvPr>
        </p:nvSpPr>
        <p:spPr>
          <a:xfrm>
            <a:off x="180000" y="1620000"/>
            <a:ext cx="4680000" cy="5925240"/>
          </a:xfrm>
        </p:spPr>
        <p:txBody>
          <a:bodyPr/>
          <a:lstStyle>
            <a:defPPr marL="432000" lvl="0" indent="-324000">
              <a:spcBef>
                <a:spcPts val="0"/>
              </a:spcBef>
              <a:spcAft>
                <a:spcPts val="1417"/>
              </a:spcAft>
              <a:buSzPct val="45000"/>
              <a:buFont typeface="StarSymbol"/>
              <a:buNone/>
              <a:defRPr lang="x-none" sz="3200" b="0" i="0" u="none" strike="noStrike" kern="1200">
                <a:ln>
                  <a:noFill/>
                </a:ln>
                <a:latin typeface="Arial" pitchFamily="18"/>
                <a:ea typeface="Andale Sans UI" pitchFamily="2"/>
                <a:cs typeface="Tahoma" pitchFamily="2"/>
              </a:defRPr>
            </a:defPPr>
            <a:lvl1pPr marL="432000" lvl="0" indent="-324000">
              <a:spcBef>
                <a:spcPts val="0"/>
              </a:spcBef>
              <a:spcAft>
                <a:spcPts val="1417"/>
              </a:spcAft>
              <a:buSzPct val="45000"/>
              <a:buFont typeface="StarSymbol"/>
              <a:buChar char="●"/>
              <a:defRPr lang="x-none" sz="3200" b="0" i="0" u="none" strike="noStrike" kern="1200">
                <a:ln>
                  <a:noFill/>
                </a:ln>
                <a:latin typeface="Arial" pitchFamily="18"/>
                <a:ea typeface="Andale Sans UI" pitchFamily="2"/>
                <a:cs typeface="Tahoma" pitchFamily="2"/>
              </a:defRPr>
            </a:lvl1pPr>
            <a:lvl2pPr marL="864000" lvl="1" indent="-324000">
              <a:spcBef>
                <a:spcPts val="0"/>
              </a:spcBef>
              <a:spcAft>
                <a:spcPts val="1134"/>
              </a:spcAft>
              <a:buSzPct val="45000"/>
              <a:buFont typeface="StarSymbol"/>
              <a:buChar char="●"/>
              <a:defRPr lang="x-none" sz="2800" b="0" i="0" u="none" strike="noStrike" kern="1200">
                <a:ln>
                  <a:noFill/>
                </a:ln>
                <a:latin typeface="Arial" pitchFamily="18"/>
                <a:ea typeface="Andale Sans UI" pitchFamily="2"/>
                <a:cs typeface="Tahoma" pitchFamily="2"/>
              </a:defRPr>
            </a:lvl2pPr>
            <a:lvl3pPr marL="1295999" lvl="2" indent="-288000">
              <a:spcBef>
                <a:spcPts val="0"/>
              </a:spcBef>
              <a:spcAft>
                <a:spcPts val="850"/>
              </a:spcAft>
              <a:buSzPct val="75000"/>
              <a:buFont typeface="StarSymbol"/>
              <a:buChar char="–"/>
              <a:defRPr lang="x-none" sz="2400" b="0" i="0" u="none" strike="noStrike" kern="1200">
                <a:ln>
                  <a:noFill/>
                </a:ln>
                <a:latin typeface="Arial" pitchFamily="18"/>
                <a:ea typeface="Andale Sans UI" pitchFamily="2"/>
                <a:cs typeface="Tahoma" pitchFamily="2"/>
              </a:defRPr>
            </a:lvl3pPr>
            <a:lvl4pPr marL="1728000" lvl="3" indent="-216000">
              <a:spcBef>
                <a:spcPts val="0"/>
              </a:spcBef>
              <a:spcAft>
                <a:spcPts val="567"/>
              </a:spcAft>
              <a:buSzPct val="45000"/>
              <a:buFont typeface="StarSymbol"/>
              <a:buChar char="●"/>
              <a:defRPr lang="x-none" sz="2000" b="0" i="0" u="none" strike="noStrike" kern="1200">
                <a:ln>
                  <a:noFill/>
                </a:ln>
                <a:latin typeface="Arial" pitchFamily="18"/>
                <a:ea typeface="Andale Sans UI" pitchFamily="2"/>
                <a:cs typeface="Tahoma" pitchFamily="2"/>
              </a:defRPr>
            </a:lvl4pPr>
            <a:lvl5pPr marL="2160000" lvl="4" indent="-216000">
              <a:spcBef>
                <a:spcPts val="0"/>
              </a:spcBef>
              <a:spcAft>
                <a:spcPts val="283"/>
              </a:spcAft>
              <a:buSzPct val="75000"/>
              <a:buFont typeface="StarSymbol"/>
              <a:buChar char="–"/>
              <a:defRPr lang="x-none" sz="2000" b="0" i="0" u="none" strike="noStrike" kern="1200">
                <a:ln>
                  <a:noFill/>
                </a:ln>
                <a:latin typeface="Arial" pitchFamily="18"/>
                <a:ea typeface="Andale Sans UI" pitchFamily="2"/>
                <a:cs typeface="Tahoma" pitchFamily="2"/>
              </a:defRPr>
            </a:lvl5pPr>
            <a:lvl6pPr marL="2592000" lvl="5"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6pPr>
            <a:lvl7pPr marL="3024000" lvl="6"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7pPr>
            <a:lvl8pPr marL="3456000" lvl="7"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8pPr>
            <a:lvl9pPr marL="3887999" lvl="8"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9pPr>
          </a:lstStyle>
          <a:p>
            <a:pPr lvl="0">
              <a:buNone/>
            </a:pPr>
            <a:r>
              <a:rPr lang="x-none"/>
              <a:t>La lune tient lieu de frontière entre deux sphères : d’un côté, un espace sublunaire où les êtres humains vivent leur vie terrestre et, de l’autre, un espace cosmique occupé par les habitants célestes,  à  savoir  le  monde  divin  et  celui  des  astres  et  des  planètes.  </a:t>
            </a:r>
          </a:p>
        </p:txBody>
      </p:sp>
      <p:pic>
        <p:nvPicPr>
          <p:cNvPr id="4" name="Θέση εικόνας 3"/>
          <p:cNvPicPr>
            <a:picLocks noGrp="1" noChangeAspect="1"/>
          </p:cNvPicPr>
          <p:nvPr>
            <p:ph type="pic" idx="4294967295"/>
          </p:nvPr>
        </p:nvPicPr>
        <p:blipFill>
          <a:blip r:embed="rId3">
            <a:lum/>
            <a:alphaModFix/>
          </a:blip>
          <a:srcRect/>
          <a:stretch>
            <a:fillRect/>
          </a:stretch>
        </p:blipFill>
        <p:spPr>
          <a:xfrm>
            <a:off x="5040000" y="1440000"/>
            <a:ext cx="4680000" cy="2880000"/>
          </a:xfrm>
        </p:spPr>
      </p:pic>
      <p:pic>
        <p:nvPicPr>
          <p:cNvPr id="5" name="Εικόνα 4"/>
          <p:cNvPicPr>
            <a:picLocks noChangeAspect="1"/>
          </p:cNvPicPr>
          <p:nvPr/>
        </p:nvPicPr>
        <p:blipFill>
          <a:blip r:embed="rId4">
            <a:lum/>
            <a:alphaModFix/>
          </a:blip>
          <a:srcRect/>
          <a:stretch>
            <a:fillRect/>
          </a:stretch>
        </p:blipFill>
        <p:spPr>
          <a:xfrm>
            <a:off x="5220000" y="4724640"/>
            <a:ext cx="4680000" cy="2475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Τίτλο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x-none" i="1" u="sng">
                <a:effectLst>
                  <a:outerShdw dist="17961" dir="2700000">
                    <a:scrgbClr r="0" g="0" b="0"/>
                  </a:outerShdw>
                </a:effectLst>
                <a:latin typeface="Agency FB" pitchFamily="34"/>
              </a:rPr>
              <a:t>Écrivains grecs qui ont traité avec la lune</a:t>
            </a:r>
          </a:p>
        </p:txBody>
      </p:sp>
      <p:sp>
        <p:nvSpPr>
          <p:cNvPr id="3" name="Θέση κειμένου 2"/>
          <p:cNvSpPr txBox="1">
            <a:spLocks noGrp="1"/>
          </p:cNvSpPr>
          <p:nvPr>
            <p:ph type="body" idx="4294967295"/>
          </p:nvPr>
        </p:nvSpPr>
        <p:spPr>
          <a:xfrm>
            <a:off x="433440" y="2030760"/>
            <a:ext cx="4426560" cy="4989240"/>
          </a:xfrm>
        </p:spPr>
        <p:txBody>
          <a:bodyPr/>
          <a:lstStyle>
            <a:defPPr marL="432000" lvl="0" indent="-324000">
              <a:spcBef>
                <a:spcPts val="0"/>
              </a:spcBef>
              <a:spcAft>
                <a:spcPts val="1417"/>
              </a:spcAft>
              <a:buSzPct val="45000"/>
              <a:buFont typeface="StarSymbol"/>
              <a:buNone/>
              <a:defRPr lang="x-none" sz="3200" b="0" i="0" u="none" strike="noStrike" kern="1200">
                <a:ln>
                  <a:noFill/>
                </a:ln>
                <a:latin typeface="Arial" pitchFamily="18"/>
                <a:ea typeface="Andale Sans UI" pitchFamily="2"/>
                <a:cs typeface="Tahoma" pitchFamily="2"/>
              </a:defRPr>
            </a:defPPr>
            <a:lvl1pPr marL="432000" lvl="0" indent="-324000">
              <a:spcBef>
                <a:spcPts val="0"/>
              </a:spcBef>
              <a:spcAft>
                <a:spcPts val="1417"/>
              </a:spcAft>
              <a:buSzPct val="45000"/>
              <a:buFont typeface="StarSymbol"/>
              <a:buChar char="●"/>
              <a:defRPr lang="x-none" sz="3200" b="0" i="0" u="none" strike="noStrike" kern="1200">
                <a:ln>
                  <a:noFill/>
                </a:ln>
                <a:latin typeface="Arial" pitchFamily="18"/>
                <a:ea typeface="Andale Sans UI" pitchFamily="2"/>
                <a:cs typeface="Tahoma" pitchFamily="2"/>
              </a:defRPr>
            </a:lvl1pPr>
            <a:lvl2pPr marL="864000" lvl="1" indent="-324000">
              <a:spcBef>
                <a:spcPts val="0"/>
              </a:spcBef>
              <a:spcAft>
                <a:spcPts val="1134"/>
              </a:spcAft>
              <a:buSzPct val="45000"/>
              <a:buFont typeface="StarSymbol"/>
              <a:buChar char="●"/>
              <a:defRPr lang="x-none" sz="2800" b="0" i="0" u="none" strike="noStrike" kern="1200">
                <a:ln>
                  <a:noFill/>
                </a:ln>
                <a:latin typeface="Arial" pitchFamily="18"/>
                <a:ea typeface="Andale Sans UI" pitchFamily="2"/>
                <a:cs typeface="Tahoma" pitchFamily="2"/>
              </a:defRPr>
            </a:lvl2pPr>
            <a:lvl3pPr marL="1295999" lvl="2" indent="-288000">
              <a:spcBef>
                <a:spcPts val="0"/>
              </a:spcBef>
              <a:spcAft>
                <a:spcPts val="850"/>
              </a:spcAft>
              <a:buSzPct val="75000"/>
              <a:buFont typeface="StarSymbol"/>
              <a:buChar char="–"/>
              <a:defRPr lang="x-none" sz="2400" b="0" i="0" u="none" strike="noStrike" kern="1200">
                <a:ln>
                  <a:noFill/>
                </a:ln>
                <a:latin typeface="Arial" pitchFamily="18"/>
                <a:ea typeface="Andale Sans UI" pitchFamily="2"/>
                <a:cs typeface="Tahoma" pitchFamily="2"/>
              </a:defRPr>
            </a:lvl3pPr>
            <a:lvl4pPr marL="1728000" lvl="3" indent="-216000">
              <a:spcBef>
                <a:spcPts val="0"/>
              </a:spcBef>
              <a:spcAft>
                <a:spcPts val="567"/>
              </a:spcAft>
              <a:buSzPct val="45000"/>
              <a:buFont typeface="StarSymbol"/>
              <a:buChar char="●"/>
              <a:defRPr lang="x-none" sz="2000" b="0" i="0" u="none" strike="noStrike" kern="1200">
                <a:ln>
                  <a:noFill/>
                </a:ln>
                <a:latin typeface="Arial" pitchFamily="18"/>
                <a:ea typeface="Andale Sans UI" pitchFamily="2"/>
                <a:cs typeface="Tahoma" pitchFamily="2"/>
              </a:defRPr>
            </a:lvl4pPr>
            <a:lvl5pPr marL="2160000" lvl="4" indent="-216000">
              <a:spcBef>
                <a:spcPts val="0"/>
              </a:spcBef>
              <a:spcAft>
                <a:spcPts val="283"/>
              </a:spcAft>
              <a:buSzPct val="75000"/>
              <a:buFont typeface="StarSymbol"/>
              <a:buChar char="–"/>
              <a:defRPr lang="x-none" sz="2000" b="0" i="0" u="none" strike="noStrike" kern="1200">
                <a:ln>
                  <a:noFill/>
                </a:ln>
                <a:latin typeface="Arial" pitchFamily="18"/>
                <a:ea typeface="Andale Sans UI" pitchFamily="2"/>
                <a:cs typeface="Tahoma" pitchFamily="2"/>
              </a:defRPr>
            </a:lvl5pPr>
            <a:lvl6pPr marL="2592000" lvl="5"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6pPr>
            <a:lvl7pPr marL="3024000" lvl="6"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7pPr>
            <a:lvl8pPr marL="3456000" lvl="7"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8pPr>
            <a:lvl9pPr marL="3887999" lvl="8"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9pPr>
          </a:lstStyle>
          <a:p>
            <a:pPr lvl="0"/>
            <a:r>
              <a:rPr lang="x-none"/>
              <a:t>Kostis Palamas: la lune et l'étoile</a:t>
            </a:r>
          </a:p>
          <a:p>
            <a:pPr lvl="0"/>
            <a:r>
              <a:rPr lang="x-none"/>
              <a:t>Kostas Karyotakis: La lune ce soir…</a:t>
            </a:r>
          </a:p>
          <a:p>
            <a:pPr lvl="0"/>
            <a:r>
              <a:rPr lang="x-none"/>
              <a:t>G. Ritsos, "La sonate au clair de lune"</a:t>
            </a:r>
          </a:p>
        </p:txBody>
      </p:sp>
      <p:pic>
        <p:nvPicPr>
          <p:cNvPr id="4" name="Θέση εικόνας 3"/>
          <p:cNvPicPr>
            <a:picLocks noGrp="1" noChangeAspect="1"/>
          </p:cNvPicPr>
          <p:nvPr>
            <p:ph type="pic" idx="4294967295"/>
          </p:nvPr>
        </p:nvPicPr>
        <p:blipFill>
          <a:blip r:embed="rId3">
            <a:lum/>
            <a:alphaModFix/>
          </a:blip>
          <a:srcRect/>
          <a:stretch>
            <a:fillRect/>
          </a:stretch>
        </p:blipFill>
        <p:spPr>
          <a:xfrm>
            <a:off x="5592600" y="1768680"/>
            <a:ext cx="3544920" cy="498924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Εύη\Desktop\DE LA TERRE A LA LUNE\tableau lune\20191029_150100.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1"/>
            <a:ext cx="10080625" cy="755967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rot="8853010" flipV="1">
            <a:off x="5506049" y="4360499"/>
            <a:ext cx="4747890" cy="2123658"/>
          </a:xfrm>
          <a:prstGeom prst="rect">
            <a:avLst/>
          </a:prstGeom>
        </p:spPr>
        <p:txBody>
          <a:bodyPr wrap="square">
            <a:spAutoFit/>
          </a:bodyPr>
          <a:lstStyle/>
          <a:p>
            <a:r>
              <a:rPr lang="en-US" sz="4400" dirty="0" smtClean="0">
                <a:solidFill>
                  <a:srgbClr val="0070C0"/>
                </a:solidFill>
              </a:rPr>
              <a:t>THOMADAKI ANNA-MARIA,THOMADAKI NICOLE</a:t>
            </a:r>
            <a:endParaRPr lang="el-GR" sz="4400" dirty="0">
              <a:solidFill>
                <a:srgbClr val="0070C0"/>
              </a:solidFill>
            </a:endParaRPr>
          </a:p>
        </p:txBody>
      </p:sp>
    </p:spTree>
    <p:extLst>
      <p:ext uri="{BB962C8B-B14F-4D97-AF65-F5344CB8AC3E}">
        <p14:creationId xmlns:p14="http://schemas.microsoft.com/office/powerpoint/2010/main" val="153837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289</Words>
  <Application>Microsoft Office PowerPoint</Application>
  <PresentationFormat>Προσαρμογή</PresentationFormat>
  <Paragraphs>15</Paragraphs>
  <Slides>6</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Default</vt:lpstr>
      <vt:lpstr>La Lune à la  littérature</vt:lpstr>
      <vt:lpstr>La lune comme topos de l’imaginaire</vt:lpstr>
      <vt:lpstr>l'humeur de la lune </vt:lpstr>
      <vt:lpstr>C'est un frontière</vt:lpstr>
      <vt:lpstr>Écrivains grecs qui ont traité avec la lune</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Lune en littérature</dc:title>
  <dc:creator>Anna -Maria,Nicole</dc:creator>
  <cp:lastModifiedBy>Εύη</cp:lastModifiedBy>
  <cp:revision>8</cp:revision>
  <dcterms:created xsi:type="dcterms:W3CDTF">2009-04-16T11:32:32Z</dcterms:created>
  <dcterms:modified xsi:type="dcterms:W3CDTF">2019-11-27T21:58:05Z</dcterms:modified>
</cp:coreProperties>
</file>