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67" r:id="rId15"/>
    <p:sldId id="268" r:id="rId16"/>
    <p:sldId id="280" r:id="rId17"/>
    <p:sldId id="273" r:id="rId18"/>
    <p:sldId id="275" r:id="rId19"/>
    <p:sldId id="276" r:id="rId20"/>
    <p:sldId id="282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300" r:id="rId35"/>
    <p:sldId id="302" r:id="rId36"/>
    <p:sldId id="304" r:id="rId37"/>
    <p:sldId id="30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9F7"/>
    <a:srgbClr val="8747FF"/>
    <a:srgbClr val="FD6F39"/>
    <a:srgbClr val="FD688D"/>
    <a:srgbClr val="FC07D8"/>
    <a:srgbClr val="378DFF"/>
    <a:srgbClr val="1A3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8" autoAdjust="0"/>
  </p:normalViewPr>
  <p:slideViewPr>
    <p:cSldViewPr snapToGrid="0" snapToObjects="1">
      <p:cViewPr varScale="1">
        <p:scale>
          <a:sx n="118" d="100"/>
          <a:sy n="118" d="100"/>
        </p:scale>
        <p:origin x="-2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200" b="0" i="0" u="none" strike="noStrike" cap="none"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362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400" b="0" i="0" u="none" strike="noStrike" cap="none"/>
            </a:lvl1pPr>
            <a:lvl2pPr marL="0" marR="0" lvl="1" indent="0" algn="r" rtl="0">
              <a:buNone/>
              <a:defRPr sz="1400" b="0" i="0" u="none" strike="noStrike" cap="none"/>
            </a:lvl2pPr>
            <a:lvl3pPr marL="0" marR="0" lvl="2" indent="0" algn="r" rtl="0">
              <a:buNone/>
              <a:defRPr sz="1400" b="0" i="0" u="none" strike="noStrike" cap="none"/>
            </a:lvl3pPr>
            <a:lvl4pPr marL="0" marR="0" lvl="3" indent="0" algn="r" rtl="0">
              <a:buNone/>
              <a:defRPr sz="1400" b="0" i="0" u="none" strike="noStrike" cap="none"/>
            </a:lvl4pPr>
            <a:lvl5pPr marL="0" marR="0" lvl="4" indent="0" algn="r" rtl="0">
              <a:buNone/>
              <a:defRPr sz="1400" b="0" i="0" u="none" strike="noStrike" cap="none"/>
            </a:lvl5pPr>
            <a:lvl6pPr marL="0" marR="0" lvl="5" indent="0" algn="r" rtl="0">
              <a:buNone/>
              <a:defRPr sz="1400" b="0" i="0" u="none" strike="noStrike" cap="none"/>
            </a:lvl6pPr>
            <a:lvl7pPr marL="0" marR="0" lvl="6" indent="0" algn="r" rtl="0">
              <a:buNone/>
              <a:defRPr sz="1400" b="0" i="0" u="none" strike="noStrike" cap="none"/>
            </a:lvl7pPr>
            <a:lvl8pPr marL="0" marR="0" lvl="7" indent="0" algn="r" rtl="0">
              <a:buNone/>
              <a:defRPr sz="1400" b="0" i="0" u="none" strike="noStrike" cap="none"/>
            </a:lvl8pPr>
            <a:lvl9pPr marL="0" marR="0" lvl="8" indent="0" algn="r" rtl="0">
              <a:buNone/>
              <a:defRPr sz="14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400" b="0" i="0" u="none" strike="noStrike" cap="none"/>
            </a:lvl1pPr>
            <a:lvl2pPr marL="0" marR="0" lvl="1" indent="0" algn="r" rtl="0">
              <a:buNone/>
              <a:defRPr sz="1400" b="0" i="0" u="none" strike="noStrike" cap="none"/>
            </a:lvl2pPr>
            <a:lvl3pPr marL="0" marR="0" lvl="2" indent="0" algn="r" rtl="0">
              <a:buNone/>
              <a:defRPr sz="1400" b="0" i="0" u="none" strike="noStrike" cap="none"/>
            </a:lvl3pPr>
            <a:lvl4pPr marL="0" marR="0" lvl="3" indent="0" algn="r" rtl="0">
              <a:buNone/>
              <a:defRPr sz="1400" b="0" i="0" u="none" strike="noStrike" cap="none"/>
            </a:lvl4pPr>
            <a:lvl5pPr marL="0" marR="0" lvl="4" indent="0" algn="r" rtl="0">
              <a:buNone/>
              <a:defRPr sz="1400" b="0" i="0" u="none" strike="noStrike" cap="none"/>
            </a:lvl5pPr>
            <a:lvl6pPr marL="0" marR="0" lvl="5" indent="0" algn="r" rtl="0">
              <a:buNone/>
              <a:defRPr sz="1400" b="0" i="0" u="none" strike="noStrike" cap="none"/>
            </a:lvl6pPr>
            <a:lvl7pPr marL="0" marR="0" lvl="6" indent="0" algn="r" rtl="0">
              <a:buNone/>
              <a:defRPr sz="1400" b="0" i="0" u="none" strike="noStrike" cap="none"/>
            </a:lvl7pPr>
            <a:lvl8pPr marL="0" marR="0" lvl="7" indent="0" algn="r" rtl="0">
              <a:buNone/>
              <a:defRPr sz="1400" b="0" i="0" u="none" strike="noStrike" cap="none"/>
            </a:lvl8pPr>
            <a:lvl9pPr marL="0" marR="0" lvl="8" indent="0" algn="r" rtl="0">
              <a:buNone/>
              <a:defRPr sz="14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8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4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400" b="0" i="0" u="none" strike="noStrike" cap="none"/>
            </a:lvl1pPr>
            <a:lvl2pPr marL="0" marR="0" lvl="1" indent="0" algn="r" rtl="0">
              <a:buNone/>
              <a:defRPr sz="1400" b="0" i="0" u="none" strike="noStrike" cap="none"/>
            </a:lvl2pPr>
            <a:lvl3pPr marL="0" marR="0" lvl="2" indent="0" algn="r" rtl="0">
              <a:buNone/>
              <a:defRPr sz="1400" b="0" i="0" u="none" strike="noStrike" cap="none"/>
            </a:lvl3pPr>
            <a:lvl4pPr marL="0" marR="0" lvl="3" indent="0" algn="r" rtl="0">
              <a:buNone/>
              <a:defRPr sz="1400" b="0" i="0" u="none" strike="noStrike" cap="none"/>
            </a:lvl4pPr>
            <a:lvl5pPr marL="0" marR="0" lvl="4" indent="0" algn="r" rtl="0">
              <a:buNone/>
              <a:defRPr sz="1400" b="0" i="0" u="none" strike="noStrike" cap="none"/>
            </a:lvl5pPr>
            <a:lvl6pPr marL="0" marR="0" lvl="5" indent="0" algn="r" rtl="0">
              <a:buNone/>
              <a:defRPr sz="1400" b="0" i="0" u="none" strike="noStrike" cap="none"/>
            </a:lvl6pPr>
            <a:lvl7pPr marL="0" marR="0" lvl="6" indent="0" algn="r" rtl="0">
              <a:buNone/>
              <a:defRPr sz="1400" b="0" i="0" u="none" strike="noStrike" cap="none"/>
            </a:lvl7pPr>
            <a:lvl8pPr marL="0" marR="0" lvl="7" indent="0" algn="r" rtl="0">
              <a:buNone/>
              <a:defRPr sz="1400" b="0" i="0" u="none" strike="noStrike" cap="none"/>
            </a:lvl8pPr>
            <a:lvl9pPr marL="0" marR="0" lvl="8" indent="0" algn="r" rtl="0">
              <a:buNone/>
              <a:defRPr sz="14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4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187450" y="2852737"/>
            <a:ext cx="6553200" cy="15843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200" dirty="0" smtClean="0"/>
              <a:t>L’UNIVERS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50" y="188912"/>
            <a:ext cx="7739062" cy="5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908175" y="6156325"/>
            <a:ext cx="5976937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dirty="0" err="1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ébuleuse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de l’oeil du chat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437" y="188912"/>
            <a:ext cx="40592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900112" y="5661025"/>
            <a:ext cx="74993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buleuse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Hourglass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située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à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8000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années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lumière,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31750"/>
            <a:ext cx="10226675" cy="691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/>
          <p:nvPr/>
        </p:nvSpPr>
        <p:spPr>
          <a:xfrm>
            <a:off x="3276600" y="6165850"/>
            <a:ext cx="3016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M16: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Nébuleuse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l’aigle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6875" y="-12700"/>
            <a:ext cx="10153650" cy="699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/>
          <p:nvPr/>
        </p:nvSpPr>
        <p:spPr>
          <a:xfrm>
            <a:off x="3419475" y="6308725"/>
            <a:ext cx="2952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M57: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Nébuleuse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l’anneau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12" y="188912"/>
            <a:ext cx="7956550" cy="596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755650" y="6237287"/>
            <a:ext cx="75803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nébuleuse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du Cone,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à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2.5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années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012" y="188912"/>
            <a:ext cx="6913562" cy="5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539750" y="5373687"/>
            <a:ext cx="803592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 fragment de la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Nébuleuse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du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Cygne</a:t>
            </a:r>
            <a:r>
              <a:rPr lang="en-US" sz="2000" b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située</a:t>
            </a:r>
            <a:r>
              <a:rPr lang="en-US" sz="2000" b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à</a:t>
            </a:r>
            <a:r>
              <a:rPr lang="en-US" sz="2000" b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5500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années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 de distance,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décrite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comme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" un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océan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bouillonnant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d’hydrogène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avec de petites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quantités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d’oxygène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de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souffre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et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d’autres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éléments</a:t>
            </a:r>
            <a:r>
              <a:rPr lang="en-US" sz="2000" b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46037"/>
            <a:ext cx="10080625" cy="694848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/>
          <p:nvPr/>
        </p:nvSpPr>
        <p:spPr>
          <a:xfrm>
            <a:off x="2771775" y="6165850"/>
            <a:ext cx="3841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NGC 2237: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Nébuleuse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 la Rosette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2125"/>
            <a:ext cx="9144000" cy="73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323850" y="6308725"/>
            <a:ext cx="21018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sonde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Voyager 1</a:t>
            </a:r>
            <a:r>
              <a:rPr lang="en-US" sz="18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9811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179387" y="6237287"/>
            <a:ext cx="3790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Planète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naine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2003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UB 313 (Eris)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2775" y="-12700"/>
            <a:ext cx="10153650" cy="699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/>
          <p:nvPr/>
        </p:nvSpPr>
        <p:spPr>
          <a:xfrm>
            <a:off x="1331912" y="260350"/>
            <a:ext cx="64087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3579812" y="6167437"/>
            <a:ext cx="286807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Comète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Halley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2339975" y="0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412" y="-6350"/>
            <a:ext cx="9396412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1835150" y="188912"/>
            <a:ext cx="27368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Hubble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2667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/>
          <p:nvPr/>
        </p:nvSpPr>
        <p:spPr>
          <a:xfrm>
            <a:off x="468312" y="6237287"/>
            <a:ext cx="1581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Protoétoile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6875" y="0"/>
            <a:ext cx="993775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2627312" y="6237287"/>
            <a:ext cx="3867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Voie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lactée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notre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sol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indiqué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800" b="0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/>
          <p:nvPr/>
        </p:nvSpPr>
        <p:spPr>
          <a:xfrm>
            <a:off x="323850" y="6165850"/>
            <a:ext cx="2419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Terre avec des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nuages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/>
          <p:nvPr/>
        </p:nvSpPr>
        <p:spPr>
          <a:xfrm>
            <a:off x="179387" y="6092825"/>
            <a:ext cx="2343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Terre sans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nuage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2787" y="-1031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/>
          <p:nvPr/>
        </p:nvSpPr>
        <p:spPr>
          <a:xfrm>
            <a:off x="250825" y="6237287"/>
            <a:ext cx="3067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avec 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lune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croissante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/>
          <p:nvPr/>
        </p:nvSpPr>
        <p:spPr>
          <a:xfrm>
            <a:off x="250825" y="6165850"/>
            <a:ext cx="2647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avec la nouvelle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/>
          <p:nvPr/>
        </p:nvSpPr>
        <p:spPr>
          <a:xfrm>
            <a:off x="323850" y="6092825"/>
            <a:ext cx="26225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terre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avec 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pleine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9"/>
          <p:cNvSpPr/>
          <p:nvPr/>
        </p:nvSpPr>
        <p:spPr>
          <a:xfrm>
            <a:off x="179387" y="6237287"/>
            <a:ext cx="2419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800" b="1" i="0" u="none" strike="noStrike" cap="none" dirty="0" err="1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soleil</a:t>
            </a:r>
            <a:r>
              <a:rPr lang="en-US" sz="1800" b="1" i="0" u="none" strike="noStrike" cap="none" dirty="0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avec </a:t>
            </a:r>
            <a:r>
              <a:rPr lang="en-US" sz="1800" b="1" i="0" u="none" strike="noStrike" cap="none" dirty="0" err="1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atmosphère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08062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/>
          <p:nvPr/>
        </p:nvSpPr>
        <p:spPr>
          <a:xfrm>
            <a:off x="395287" y="6165850"/>
            <a:ext cx="2343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US" sz="1800" b="1" i="0" u="none" strike="noStrike" cap="none" dirty="0" err="1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soleil</a:t>
            </a:r>
            <a:r>
              <a:rPr lang="en-US" sz="1800" b="1" i="0" u="none" strike="noStrike" cap="none" dirty="0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 sans </a:t>
            </a:r>
            <a:r>
              <a:rPr lang="en-US" sz="1800" b="1" i="0" u="none" strike="noStrike" cap="none" dirty="0" err="1" smtClean="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atmosphère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/>
          <p:nvPr/>
        </p:nvSpPr>
        <p:spPr>
          <a:xfrm>
            <a:off x="250825" y="6092825"/>
            <a:ext cx="2063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Vénus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sans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nuages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2775" y="-31750"/>
            <a:ext cx="1029811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323850" y="798512"/>
            <a:ext cx="84201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1561" y="1270101"/>
            <a:ext cx="747911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Le </a:t>
            </a:r>
            <a:r>
              <a:rPr lang="es-ES" sz="2400" dirty="0" err="1">
                <a:solidFill>
                  <a:srgbClr val="FF0000"/>
                </a:solidFill>
              </a:rPr>
              <a:t>télescope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spatial</a:t>
            </a:r>
            <a:r>
              <a:rPr lang="es-ES" sz="2400" dirty="0">
                <a:solidFill>
                  <a:srgbClr val="FF0000"/>
                </a:solidFill>
              </a:rPr>
              <a:t> Hubble </a:t>
            </a:r>
            <a:r>
              <a:rPr lang="es-ES" sz="2400" dirty="0" err="1">
                <a:solidFill>
                  <a:srgbClr val="FF0000"/>
                </a:solidFill>
              </a:rPr>
              <a:t>est</a:t>
            </a:r>
            <a:r>
              <a:rPr lang="es-ES" sz="2400" dirty="0">
                <a:solidFill>
                  <a:srgbClr val="FF0000"/>
                </a:solidFill>
              </a:rPr>
              <a:t> un </a:t>
            </a:r>
            <a:r>
              <a:rPr lang="es-ES" sz="2400" dirty="0" err="1">
                <a:solidFill>
                  <a:srgbClr val="FF0000"/>
                </a:solidFill>
              </a:rPr>
              <a:t>télescope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robotique</a:t>
            </a:r>
            <a:r>
              <a:rPr lang="es-ES" sz="2400" dirty="0">
                <a:solidFill>
                  <a:srgbClr val="FF0000"/>
                </a:solidFill>
              </a:rPr>
              <a:t> situé sur les </a:t>
            </a:r>
            <a:r>
              <a:rPr lang="es-ES" sz="2400" dirty="0" err="1">
                <a:solidFill>
                  <a:srgbClr val="FF0000"/>
                </a:solidFill>
              </a:rPr>
              <a:t>bords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extérieurs</a:t>
            </a:r>
            <a:r>
              <a:rPr lang="es-ES" sz="2400" dirty="0">
                <a:solidFill>
                  <a:srgbClr val="FF0000"/>
                </a:solidFill>
              </a:rPr>
              <a:t> de </a:t>
            </a:r>
            <a:r>
              <a:rPr lang="es-ES" sz="2400" dirty="0" err="1">
                <a:solidFill>
                  <a:srgbClr val="FF0000"/>
                </a:solidFill>
              </a:rPr>
              <a:t>l'atmosphère</a:t>
            </a:r>
            <a:r>
              <a:rPr lang="es-ES" sz="2400" dirty="0">
                <a:solidFill>
                  <a:srgbClr val="FF0000"/>
                </a:solidFill>
              </a:rPr>
              <a:t>, sur une orbite </a:t>
            </a:r>
            <a:r>
              <a:rPr lang="es-ES" sz="2400" dirty="0" err="1">
                <a:solidFill>
                  <a:srgbClr val="FF0000"/>
                </a:solidFill>
              </a:rPr>
              <a:t>circulaire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autour</a:t>
            </a:r>
            <a:r>
              <a:rPr lang="es-ES" sz="2400" dirty="0">
                <a:solidFill>
                  <a:srgbClr val="FF0000"/>
                </a:solidFill>
              </a:rPr>
              <a:t> de la Terre </a:t>
            </a:r>
            <a:r>
              <a:rPr lang="es-ES" sz="2400" dirty="0" err="1">
                <a:solidFill>
                  <a:srgbClr val="FF0000"/>
                </a:solidFill>
              </a:rPr>
              <a:t>à</a:t>
            </a:r>
            <a:r>
              <a:rPr lang="es-ES" sz="2400" dirty="0">
                <a:solidFill>
                  <a:srgbClr val="FF0000"/>
                </a:solidFill>
              </a:rPr>
              <a:t> 593 km </a:t>
            </a:r>
            <a:r>
              <a:rPr lang="es-ES" sz="2400" dirty="0" err="1">
                <a:solidFill>
                  <a:srgbClr val="FF0000"/>
                </a:solidFill>
              </a:rPr>
              <a:t>au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dessus</a:t>
            </a:r>
            <a:r>
              <a:rPr lang="es-ES" sz="2400" dirty="0">
                <a:solidFill>
                  <a:srgbClr val="FF0000"/>
                </a:solidFill>
              </a:rPr>
              <a:t> du </a:t>
            </a:r>
            <a:r>
              <a:rPr lang="es-ES" sz="2400" dirty="0" err="1">
                <a:solidFill>
                  <a:srgbClr val="FF0000"/>
                </a:solidFill>
              </a:rPr>
              <a:t>niveau</a:t>
            </a:r>
            <a:r>
              <a:rPr lang="es-ES" sz="2400" dirty="0">
                <a:solidFill>
                  <a:srgbClr val="FF0000"/>
                </a:solidFill>
              </a:rPr>
              <a:t> de la </a:t>
            </a:r>
            <a:r>
              <a:rPr lang="es-ES" sz="2400" dirty="0" err="1">
                <a:solidFill>
                  <a:srgbClr val="FF0000"/>
                </a:solidFill>
              </a:rPr>
              <a:t>mer</a:t>
            </a:r>
            <a:r>
              <a:rPr lang="es-ES" sz="2400" dirty="0">
                <a:solidFill>
                  <a:srgbClr val="FF0000"/>
                </a:solidFill>
              </a:rPr>
              <a:t>, </a:t>
            </a:r>
            <a:r>
              <a:rPr lang="es-ES" sz="2400" dirty="0" err="1">
                <a:solidFill>
                  <a:srgbClr val="FF0000"/>
                </a:solidFill>
              </a:rPr>
              <a:t>avec</a:t>
            </a:r>
            <a:r>
              <a:rPr lang="es-ES" sz="2400" dirty="0">
                <a:solidFill>
                  <a:srgbClr val="FF0000"/>
                </a:solidFill>
              </a:rPr>
              <a:t> une </a:t>
            </a:r>
            <a:r>
              <a:rPr lang="es-ES" sz="2400" dirty="0" err="1">
                <a:solidFill>
                  <a:srgbClr val="FF0000"/>
                </a:solidFill>
              </a:rPr>
              <a:t>période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orbitale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comprise</a:t>
            </a:r>
            <a:r>
              <a:rPr lang="es-ES" sz="2400" dirty="0">
                <a:solidFill>
                  <a:srgbClr val="FF0000"/>
                </a:solidFill>
              </a:rPr>
              <a:t> entre 96 et 97 min. </a:t>
            </a:r>
            <a:r>
              <a:rPr lang="es-ES" sz="2400" dirty="0" err="1">
                <a:solidFill>
                  <a:srgbClr val="FF0000"/>
                </a:solidFill>
              </a:rPr>
              <a:t>à</a:t>
            </a:r>
            <a:r>
              <a:rPr lang="es-ES" sz="2400" dirty="0">
                <a:solidFill>
                  <a:srgbClr val="FF0000"/>
                </a:solidFill>
              </a:rPr>
              <a:t> une </a:t>
            </a:r>
            <a:r>
              <a:rPr lang="es-ES" sz="2400" dirty="0" err="1">
                <a:solidFill>
                  <a:srgbClr val="FF0000"/>
                </a:solidFill>
              </a:rPr>
              <a:t>vitesse</a:t>
            </a:r>
            <a:r>
              <a:rPr lang="es-ES" sz="2400" dirty="0">
                <a:solidFill>
                  <a:srgbClr val="FF0000"/>
                </a:solidFill>
              </a:rPr>
              <a:t> de 28 000 km / h. </a:t>
            </a:r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err="1" smtClean="0">
                <a:solidFill>
                  <a:srgbClr val="FF0000"/>
                </a:solidFill>
              </a:rPr>
              <a:t>Il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>
                <a:solidFill>
                  <a:srgbClr val="FF0000"/>
                </a:solidFill>
              </a:rPr>
              <a:t>a un </a:t>
            </a:r>
            <a:r>
              <a:rPr lang="es-ES" sz="2400" dirty="0" err="1">
                <a:solidFill>
                  <a:srgbClr val="FF0000"/>
                </a:solidFill>
              </a:rPr>
              <a:t>poids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d'environ</a:t>
            </a:r>
            <a:r>
              <a:rPr lang="es-ES" sz="2400" dirty="0">
                <a:solidFill>
                  <a:srgbClr val="FF0000"/>
                </a:solidFill>
              </a:rPr>
              <a:t> 11 000 kilos, </a:t>
            </a:r>
            <a:r>
              <a:rPr lang="es-ES" sz="2400" dirty="0" err="1">
                <a:solidFill>
                  <a:srgbClr val="FF0000"/>
                </a:solidFill>
              </a:rPr>
              <a:t>est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cylindrique</a:t>
            </a:r>
            <a:r>
              <a:rPr lang="es-ES" sz="2400" dirty="0">
                <a:solidFill>
                  <a:srgbClr val="FF0000"/>
                </a:solidFill>
              </a:rPr>
              <a:t> et a une </a:t>
            </a:r>
            <a:r>
              <a:rPr lang="es-ES" sz="2400" dirty="0" err="1">
                <a:solidFill>
                  <a:srgbClr val="FF0000"/>
                </a:solidFill>
              </a:rPr>
              <a:t>longueur</a:t>
            </a:r>
            <a:r>
              <a:rPr lang="es-ES" sz="2400" dirty="0">
                <a:solidFill>
                  <a:srgbClr val="FF0000"/>
                </a:solidFill>
              </a:rPr>
              <a:t> de 13,2 m et un </a:t>
            </a:r>
            <a:r>
              <a:rPr lang="es-ES" sz="2400" dirty="0" err="1">
                <a:solidFill>
                  <a:srgbClr val="FF0000"/>
                </a:solidFill>
              </a:rPr>
              <a:t>diamètre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maximal</a:t>
            </a:r>
            <a:r>
              <a:rPr lang="es-ES" sz="2400" dirty="0">
                <a:solidFill>
                  <a:srgbClr val="FF0000"/>
                </a:solidFill>
              </a:rPr>
              <a:t> de 4,2 m. </a:t>
            </a:r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>
                <a:solidFill>
                  <a:srgbClr val="FF0000"/>
                </a:solidFill>
              </a:rPr>
              <a:t>Le </a:t>
            </a:r>
            <a:r>
              <a:rPr lang="es-ES" sz="2400" dirty="0" err="1">
                <a:solidFill>
                  <a:srgbClr val="FF0000"/>
                </a:solidFill>
              </a:rPr>
              <a:t>télescope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peut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obtenir</a:t>
            </a:r>
            <a:r>
              <a:rPr lang="es-ES" sz="2400" dirty="0">
                <a:solidFill>
                  <a:srgbClr val="FF0000"/>
                </a:solidFill>
              </a:rPr>
              <a:t> des </a:t>
            </a:r>
            <a:r>
              <a:rPr lang="es-ES" sz="2400" dirty="0" err="1">
                <a:solidFill>
                  <a:srgbClr val="FF0000"/>
                </a:solidFill>
              </a:rPr>
              <a:t>images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avec</a:t>
            </a:r>
            <a:r>
              <a:rPr lang="es-ES" sz="2400" dirty="0">
                <a:solidFill>
                  <a:srgbClr val="FF0000"/>
                </a:solidFill>
              </a:rPr>
              <a:t> une </a:t>
            </a:r>
            <a:r>
              <a:rPr lang="es-ES" sz="2400" dirty="0" err="1">
                <a:solidFill>
                  <a:srgbClr val="FF0000"/>
                </a:solidFill>
              </a:rPr>
              <a:t>résolution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optique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supérieure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à</a:t>
            </a:r>
            <a:r>
              <a:rPr lang="es-ES" sz="2400" dirty="0">
                <a:solidFill>
                  <a:srgbClr val="FF0000"/>
                </a:solidFill>
              </a:rPr>
              <a:t> 0,1 </a:t>
            </a:r>
            <a:r>
              <a:rPr lang="es-ES" sz="2400" dirty="0" err="1">
                <a:solidFill>
                  <a:srgbClr val="FF0000"/>
                </a:solidFill>
              </a:rPr>
              <a:t>seconde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d'arc</a:t>
            </a:r>
            <a:r>
              <a:rPr lang="es-ES" sz="24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8312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/>
          <p:nvPr/>
        </p:nvSpPr>
        <p:spPr>
          <a:xfrm>
            <a:off x="323850" y="6165850"/>
            <a:ext cx="21399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Venus 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avec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nuages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153650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3"/>
          <p:cNvSpPr/>
          <p:nvPr/>
        </p:nvSpPr>
        <p:spPr>
          <a:xfrm>
            <a:off x="395287" y="6237287"/>
            <a:ext cx="1149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Mercure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98112" cy="696118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/>
          <p:nvPr/>
        </p:nvSpPr>
        <p:spPr>
          <a:xfrm>
            <a:off x="395287" y="6165850"/>
            <a:ext cx="793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Mars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2667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6"/>
          <p:cNvSpPr/>
          <p:nvPr/>
        </p:nvSpPr>
        <p:spPr>
          <a:xfrm>
            <a:off x="468312" y="6165850"/>
            <a:ext cx="946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Jupiter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2667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8"/>
          <p:cNvSpPr/>
          <p:nvPr/>
        </p:nvSpPr>
        <p:spPr>
          <a:xfrm>
            <a:off x="468312" y="6165850"/>
            <a:ext cx="104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Saturne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9811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0"/>
          <p:cNvSpPr/>
          <p:nvPr/>
        </p:nvSpPr>
        <p:spPr>
          <a:xfrm>
            <a:off x="323849" y="6092825"/>
            <a:ext cx="1260983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Uranus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2667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2"/>
          <p:cNvSpPr/>
          <p:nvPr/>
        </p:nvSpPr>
        <p:spPr>
          <a:xfrm>
            <a:off x="395287" y="6237287"/>
            <a:ext cx="1111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Neptune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2667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5"/>
          <p:cNvSpPr/>
          <p:nvPr/>
        </p:nvSpPr>
        <p:spPr>
          <a:xfrm>
            <a:off x="468312" y="6237287"/>
            <a:ext cx="8953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Pluton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1337" y="-26987"/>
            <a:ext cx="1029811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7"/>
          <p:cNvSpPr/>
          <p:nvPr/>
        </p:nvSpPr>
        <p:spPr>
          <a:xfrm>
            <a:off x="323850" y="6237287"/>
            <a:ext cx="1708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Voie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lactée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695" y="-1253400"/>
            <a:ext cx="9144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8"/>
          <p:cNvSpPr/>
          <p:nvPr/>
        </p:nvSpPr>
        <p:spPr>
          <a:xfrm>
            <a:off x="217100" y="4327525"/>
            <a:ext cx="8747513" cy="222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FC07D8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0" u="none" strike="noStrike" cap="none" dirty="0" err="1" smtClean="0">
                <a:solidFill>
                  <a:srgbClr val="FC07D8"/>
                </a:solidFill>
                <a:latin typeface="Trebuchet MS"/>
                <a:ea typeface="Trebuchet MS"/>
                <a:cs typeface="Trebuchet MS"/>
                <a:sym typeface="Trebuchet MS"/>
              </a:rPr>
              <a:t>nébuleuse</a:t>
            </a:r>
            <a:r>
              <a:rPr lang="en-US" sz="2000" b="1" i="0" u="none" strike="noStrike" cap="none" dirty="0" smtClean="0">
                <a:solidFill>
                  <a:srgbClr val="FC07D8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2000" b="1" i="0" u="none" strike="noStrike" cap="none" dirty="0" err="1" smtClean="0">
                <a:solidFill>
                  <a:srgbClr val="FC07D8"/>
                </a:solidFill>
                <a:latin typeface="Trebuchet MS"/>
                <a:ea typeface="Trebuchet MS"/>
                <a:cs typeface="Trebuchet MS"/>
                <a:sym typeface="Trebuchet MS"/>
              </a:rPr>
              <a:t>l’Aigle</a:t>
            </a:r>
            <a:r>
              <a:rPr lang="en-US" sz="2000" b="1" i="0" u="none" strike="noStrike" cap="none" dirty="0" smtClean="0">
                <a:solidFill>
                  <a:srgbClr val="FC07D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ou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M 16 se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trouve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dans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smtClean="0">
                <a:solidFill>
                  <a:srgbClr val="FD688D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0" u="none" strike="noStrike" cap="none" dirty="0" err="1" smtClean="0">
                <a:solidFill>
                  <a:srgbClr val="FD688D"/>
                </a:solidFill>
                <a:latin typeface="Trebuchet MS"/>
                <a:ea typeface="Trebuchet MS"/>
                <a:cs typeface="Trebuchet MS"/>
                <a:sym typeface="Trebuchet MS"/>
              </a:rPr>
              <a:t>constelation</a:t>
            </a:r>
            <a:r>
              <a:rPr lang="en-US" sz="2000" b="1" i="0" u="none" strike="noStrike" cap="none" dirty="0" smtClean="0">
                <a:solidFill>
                  <a:srgbClr val="FD688D"/>
                </a:solidFill>
                <a:latin typeface="Trebuchet MS"/>
                <a:ea typeface="Trebuchet MS"/>
                <a:cs typeface="Trebuchet MS"/>
                <a:sym typeface="Trebuchet MS"/>
              </a:rPr>
              <a:t> du Serpent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c’est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une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fenêtre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ouverte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au milieu de la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nuit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étoilée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2000" b="1" i="0" u="none" strike="noStrike" cap="none" dirty="0" smtClean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En son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intérieur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de </a:t>
            </a:r>
            <a:r>
              <a:rPr lang="en-US" sz="2000" b="1" i="0" u="none" strike="noStrike" cap="none" dirty="0" err="1" smtClean="0">
                <a:solidFill>
                  <a:srgbClr val="FD6F39"/>
                </a:solidFill>
                <a:latin typeface="Trebuchet MS"/>
                <a:ea typeface="Trebuchet MS"/>
                <a:cs typeface="Trebuchet MS"/>
                <a:sym typeface="Trebuchet MS"/>
              </a:rPr>
              <a:t>jeunes</a:t>
            </a:r>
            <a:r>
              <a:rPr lang="en-US" sz="2000" b="1" i="0" u="none" strike="noStrike" cap="none" dirty="0" smtClean="0">
                <a:solidFill>
                  <a:srgbClr val="FD6F3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D6F39"/>
                </a:solidFill>
                <a:latin typeface="Trebuchet MS"/>
                <a:ea typeface="Trebuchet MS"/>
                <a:cs typeface="Trebuchet MS"/>
                <a:sym typeface="Trebuchet MS"/>
              </a:rPr>
              <a:t>étoiles</a:t>
            </a:r>
            <a:r>
              <a:rPr lang="en-US" sz="2000" b="1" i="0" u="none" strike="noStrike" cap="none" dirty="0" smtClean="0">
                <a:solidFill>
                  <a:srgbClr val="FD6F3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en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processus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de formation,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créant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un formidable spectacle </a:t>
            </a:r>
            <a:r>
              <a:rPr lang="en-US" sz="2000" b="1" i="0" u="none" strike="noStrike" cap="none" dirty="0" err="1" smtClean="0">
                <a:solidFill>
                  <a:scrgbClr r="0" g="0" b="0"/>
                </a:solidFill>
                <a:latin typeface="Trebuchet MS"/>
                <a:ea typeface="Trebuchet MS"/>
                <a:cs typeface="Trebuchet MS"/>
                <a:sym typeface="Trebuchet MS"/>
              </a:rPr>
              <a:t>d’</a:t>
            </a:r>
            <a:r>
              <a:rPr lang="en-US" sz="2000" b="1" i="0" u="none" strike="noStrike" cap="none" dirty="0" err="1" smtClean="0">
                <a:solidFill>
                  <a:srgbClr val="8179F7"/>
                </a:solidFill>
                <a:latin typeface="Trebuchet MS"/>
                <a:ea typeface="Trebuchet MS"/>
                <a:cs typeface="Trebuchet MS"/>
                <a:sym typeface="Trebuchet MS"/>
              </a:rPr>
              <a:t>émissions</a:t>
            </a:r>
            <a:r>
              <a:rPr lang="en-US" sz="2000" b="1" i="0" u="none" strike="noStrike" cap="none" dirty="0" smtClean="0">
                <a:solidFill>
                  <a:srgbClr val="8179F7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8179F7"/>
                </a:solidFill>
                <a:latin typeface="Trebuchet MS"/>
                <a:ea typeface="Trebuchet MS"/>
                <a:cs typeface="Trebuchet MS"/>
                <a:sym typeface="Trebuchet MS"/>
              </a:rPr>
              <a:t>gazeuses</a:t>
            </a:r>
            <a:endParaRPr sz="1800" b="0" i="0" u="none" strike="noStrike" cap="none" dirty="0">
              <a:solidFill>
                <a:srgbClr val="8179F7"/>
              </a:solidFill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250825" y="6308725"/>
            <a:ext cx="36766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 station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spatiale</a:t>
            </a:r>
            <a:r>
              <a:rPr lang="en-US" sz="18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internationale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/>
          <p:nvPr/>
        </p:nvSpPr>
        <p:spPr>
          <a:xfrm>
            <a:off x="1619250" y="466790"/>
            <a:ext cx="5437187" cy="51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1A327A"/>
                </a:solidFill>
                <a:latin typeface="Arial"/>
                <a:ea typeface="Arial"/>
                <a:cs typeface="Arial"/>
                <a:sym typeface="Arial"/>
              </a:rPr>
              <a:t>TOUT CELA EST VRAIMENT </a:t>
            </a: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FASCINANT</a:t>
            </a:r>
            <a:r>
              <a:rPr lang="en-US" sz="4000" b="1" i="0" u="none" strike="noStrike" cap="none" dirty="0" smtClean="0">
                <a:solidFill>
                  <a:srgbClr val="1A32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1A327A"/>
                </a:solidFill>
                <a:latin typeface="Arial"/>
                <a:ea typeface="Arial"/>
                <a:cs typeface="Arial"/>
                <a:sym typeface="Arial"/>
              </a:rPr>
              <a:t>MAIS </a:t>
            </a:r>
            <a:r>
              <a:rPr lang="es-ES_tradnl" sz="4000" b="1" i="0" u="none" strike="noStrike" cap="none" dirty="0" smtClean="0">
                <a:solidFill>
                  <a:srgbClr val="1A327A"/>
                </a:solidFill>
                <a:latin typeface="Arial"/>
                <a:ea typeface="Arial"/>
                <a:cs typeface="Arial"/>
                <a:sym typeface="Arial"/>
              </a:rPr>
              <a:t>C’EST AUSSI </a:t>
            </a:r>
            <a:r>
              <a:rPr lang="es-ES_tradnl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TROUBLANT </a:t>
            </a:r>
            <a:r>
              <a:rPr lang="es-ES_tradnl" sz="4000" b="1" i="0" u="none" strike="noStrike" cap="none" dirty="0" smtClean="0">
                <a:solidFill>
                  <a:srgbClr val="1A327A"/>
                </a:solidFill>
                <a:latin typeface="Arial"/>
                <a:ea typeface="Arial"/>
                <a:cs typeface="Arial"/>
                <a:sym typeface="Arial"/>
              </a:rPr>
              <a:t>DE LE VOIR DE  CETTE MANIÈRE:</a:t>
            </a:r>
            <a:endParaRPr sz="1800" b="0" i="0" u="none" strike="noStrike" cap="none" dirty="0">
              <a:solidFill>
                <a:srgbClr val="1A32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37" y="981075"/>
            <a:ext cx="8780462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0"/>
          <p:cNvSpPr/>
          <p:nvPr/>
        </p:nvSpPr>
        <p:spPr>
          <a:xfrm>
            <a:off x="1692275" y="1196975"/>
            <a:ext cx="1079500" cy="3667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Terre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0"/>
          <p:cNvSpPr/>
          <p:nvPr/>
        </p:nvSpPr>
        <p:spPr>
          <a:xfrm>
            <a:off x="5795962" y="5651500"/>
            <a:ext cx="8636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60"/>
          <p:cNvSpPr/>
          <p:nvPr/>
        </p:nvSpPr>
        <p:spPr>
          <a:xfrm>
            <a:off x="6227762" y="5516562"/>
            <a:ext cx="1008062" cy="3667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Pluton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0"/>
          <p:cNvSpPr/>
          <p:nvPr/>
        </p:nvSpPr>
        <p:spPr>
          <a:xfrm>
            <a:off x="1835150" y="5445125"/>
            <a:ext cx="792162" cy="3667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0"/>
          <p:cNvSpPr/>
          <p:nvPr/>
        </p:nvSpPr>
        <p:spPr>
          <a:xfrm>
            <a:off x="3924300" y="5516562"/>
            <a:ext cx="1152525" cy="3667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Mercure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87" y="971550"/>
            <a:ext cx="8780462" cy="492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1"/>
          <p:cNvSpPr/>
          <p:nvPr/>
        </p:nvSpPr>
        <p:spPr>
          <a:xfrm>
            <a:off x="1979612" y="5445125"/>
            <a:ext cx="936625" cy="3667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6659562" y="5589587"/>
            <a:ext cx="720725" cy="27463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Pluton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87" y="971550"/>
            <a:ext cx="8780462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2"/>
          <p:cNvSpPr/>
          <p:nvPr/>
        </p:nvSpPr>
        <p:spPr>
          <a:xfrm>
            <a:off x="1187450" y="1700212"/>
            <a:ext cx="1008062" cy="36671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2"/>
          <p:cNvSpPr/>
          <p:nvPr/>
        </p:nvSpPr>
        <p:spPr>
          <a:xfrm>
            <a:off x="6877050" y="4868862"/>
            <a:ext cx="647700" cy="3048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Tierra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2"/>
          <p:cNvSpPr/>
          <p:nvPr/>
        </p:nvSpPr>
        <p:spPr>
          <a:xfrm>
            <a:off x="6372225" y="5589587"/>
            <a:ext cx="863600" cy="27463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Pluton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/>
          <p:nvPr/>
        </p:nvSpPr>
        <p:spPr>
          <a:xfrm>
            <a:off x="531812" y="2168525"/>
            <a:ext cx="808355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AU-DELÀ DE NOTRE SOLEIL,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Y A UN GRAND UNIVERS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87" y="333375"/>
            <a:ext cx="8780462" cy="6142037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4"/>
          <p:cNvSpPr/>
          <p:nvPr/>
        </p:nvSpPr>
        <p:spPr>
          <a:xfrm>
            <a:off x="705576" y="4724400"/>
            <a:ext cx="697773" cy="27463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Soleil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4"/>
          <p:cNvSpPr/>
          <p:nvPr/>
        </p:nvSpPr>
        <p:spPr>
          <a:xfrm>
            <a:off x="1619250" y="4868862"/>
            <a:ext cx="649287" cy="304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Sirius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4"/>
          <p:cNvSpPr/>
          <p:nvPr/>
        </p:nvSpPr>
        <p:spPr>
          <a:xfrm>
            <a:off x="5651500" y="5661025"/>
            <a:ext cx="1441450" cy="366712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Arthur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4"/>
          <p:cNvSpPr/>
          <p:nvPr/>
        </p:nvSpPr>
        <p:spPr>
          <a:xfrm>
            <a:off x="250825" y="5229224"/>
            <a:ext cx="3049102" cy="103443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Jupiter </a:t>
            </a:r>
            <a:r>
              <a:rPr lang="en-US" sz="1200" dirty="0">
                <a:solidFill>
                  <a:schemeClr val="lt1"/>
                </a:solidFill>
              </a:rPr>
              <a:t>a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pixel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Terre </a:t>
            </a:r>
            <a:r>
              <a:rPr lang="en-US" sz="1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pas visible </a:t>
            </a:r>
            <a:r>
              <a:rPr lang="en-US" sz="1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échelle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87" y="358775"/>
            <a:ext cx="8780462" cy="614203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5"/>
          <p:cNvSpPr/>
          <p:nvPr/>
        </p:nvSpPr>
        <p:spPr>
          <a:xfrm>
            <a:off x="234950" y="6491287"/>
            <a:ext cx="8655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Antares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15ème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étoile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brillante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ciel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Elle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plus de 1000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années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lumière.</a:t>
            </a:r>
            <a:r>
              <a:rPr lang="en-US" sz="1800" b="0" i="0" u="none" strike="noStrike" cap="none" dirty="0" smtClean="0">
                <a:solidFill>
                  <a:srgbClr val="8E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5"/>
          <p:cNvSpPr/>
          <p:nvPr/>
        </p:nvSpPr>
        <p:spPr>
          <a:xfrm>
            <a:off x="1547812" y="5445125"/>
            <a:ext cx="1079500" cy="244475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Soleil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1 pixel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5"/>
          <p:cNvSpPr/>
          <p:nvPr/>
        </p:nvSpPr>
        <p:spPr>
          <a:xfrm>
            <a:off x="468312" y="5805487"/>
            <a:ext cx="1511300" cy="396875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Jupiter </a:t>
            </a:r>
            <a:r>
              <a:rPr lang="en-US" sz="1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1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invisible </a:t>
            </a:r>
            <a:r>
              <a:rPr lang="en-US" sz="1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US" sz="1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US" sz="1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échelle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"/>
          <p:cNvSpPr/>
          <p:nvPr/>
        </p:nvSpPr>
        <p:spPr>
          <a:xfrm>
            <a:off x="708025" y="1346200"/>
            <a:ext cx="7729537" cy="501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TOI QUELLE EST TA TAILLE?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QUELLE EST LA TAILLE DES CHOSES QUI TE PRÉOCCUPENT?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ES_tradnl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QUELLES SONT LES CHOSES QUI SONT IMPORTANTES</a:t>
            </a:r>
            <a:r>
              <a:rPr lang="en-US" sz="32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4000" b="0" i="0" u="none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METS LA VIE EN PERSPECTIVE</a:t>
            </a:r>
            <a:r>
              <a:rPr lang="en-US" sz="40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7"/>
          <p:cNvSpPr/>
          <p:nvPr/>
        </p:nvSpPr>
        <p:spPr>
          <a:xfrm>
            <a:off x="1798637" y="5535612"/>
            <a:ext cx="551021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LUMIÈRES 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LA NUIT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5911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000"/>
            <a:ext cx="305911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0" y="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112" y="3810000"/>
            <a:ext cx="307022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9112" y="0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8"/>
          <p:cNvSpPr/>
          <p:nvPr/>
        </p:nvSpPr>
        <p:spPr>
          <a:xfrm>
            <a:off x="2339975" y="3213100"/>
            <a:ext cx="47529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Puis le jour se lève ..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2775" y="-9525"/>
            <a:ext cx="10225087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/>
          <p:nvPr/>
        </p:nvSpPr>
        <p:spPr>
          <a:xfrm>
            <a:off x="1835150" y="188912"/>
            <a:ext cx="626427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Vue</a:t>
            </a:r>
            <a:r>
              <a:rPr lang="en-US" sz="28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depuis</a:t>
            </a:r>
            <a:r>
              <a:rPr lang="en-US" sz="28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l’intérieur</a:t>
            </a:r>
            <a:r>
              <a:rPr lang="en-US" sz="28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du </a:t>
            </a:r>
            <a:r>
              <a:rPr lang="en-US" sz="28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vaisseau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50" y="1341437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600" y="1196975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9"/>
          <p:cNvSpPr/>
          <p:nvPr/>
        </p:nvSpPr>
        <p:spPr>
          <a:xfrm>
            <a:off x="1116012" y="692150"/>
            <a:ext cx="60157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ADMIRABLE,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NOTRE PLANÈTE BLEUE!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212" y="2997200"/>
            <a:ext cx="3671887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175" y="836612"/>
            <a:ext cx="504825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0"/>
          <p:cNvSpPr/>
          <p:nvPr/>
        </p:nvSpPr>
        <p:spPr>
          <a:xfrm>
            <a:off x="900112" y="0"/>
            <a:ext cx="7371416" cy="65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APPRÉCIE TON UNIQUE FOYER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MINUTE!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70"/>
          <p:cNvSpPr/>
          <p:nvPr/>
        </p:nvSpPr>
        <p:spPr>
          <a:xfrm>
            <a:off x="479725" y="5881019"/>
            <a:ext cx="829113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NOTRE HÉRITAGE ET NOTRE FUTUR, EN PRINCIPE.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1"/>
          <p:cNvSpPr/>
          <p:nvPr/>
        </p:nvSpPr>
        <p:spPr>
          <a:xfrm>
            <a:off x="660400" y="1374775"/>
            <a:ext cx="7823200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73978" y="1726034"/>
            <a:ext cx="71828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</a:rPr>
              <a:t>Maintenant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tu vas </a:t>
            </a:r>
            <a:r>
              <a:rPr lang="es-ES" sz="3200" dirty="0" err="1" smtClean="0">
                <a:solidFill>
                  <a:schemeClr val="bg1"/>
                </a:solidFill>
              </a:rPr>
              <a:t>voir</a:t>
            </a:r>
            <a:r>
              <a:rPr lang="es-ES" sz="3200" dirty="0" smtClean="0">
                <a:solidFill>
                  <a:schemeClr val="bg1"/>
                </a:solidFill>
              </a:rPr>
              <a:t> une PHOTO </a:t>
            </a:r>
            <a:r>
              <a:rPr lang="es-ES" sz="3200" dirty="0" err="1" smtClean="0">
                <a:solidFill>
                  <a:schemeClr val="bg1"/>
                </a:solidFill>
              </a:rPr>
              <a:t>pour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quand</a:t>
            </a:r>
            <a:r>
              <a:rPr lang="es-ES" sz="3200" dirty="0">
                <a:solidFill>
                  <a:schemeClr val="bg1"/>
                </a:solidFill>
              </a:rPr>
              <a:t> tu </a:t>
            </a:r>
            <a:r>
              <a:rPr lang="es-ES" sz="3200" dirty="0" smtClean="0">
                <a:solidFill>
                  <a:schemeClr val="bg1"/>
                </a:solidFill>
              </a:rPr>
              <a:t>te </a:t>
            </a:r>
            <a:r>
              <a:rPr lang="es-ES" sz="3200" dirty="0" err="1" smtClean="0">
                <a:solidFill>
                  <a:schemeClr val="bg1"/>
                </a:solidFill>
              </a:rPr>
              <a:t>sens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accablé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>
                <a:solidFill>
                  <a:schemeClr val="bg1"/>
                </a:solidFill>
              </a:rPr>
              <a:t>par la vie.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r>
              <a:rPr lang="es-ES" sz="3200" dirty="0" err="1">
                <a:solidFill>
                  <a:schemeClr val="bg1"/>
                </a:solidFill>
              </a:rPr>
              <a:t>Quand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tu </a:t>
            </a:r>
            <a:r>
              <a:rPr lang="es-ES" sz="3200" dirty="0" err="1" smtClean="0">
                <a:solidFill>
                  <a:schemeClr val="bg1"/>
                </a:solidFill>
              </a:rPr>
              <a:t>sens</a:t>
            </a:r>
            <a:r>
              <a:rPr lang="es-ES" sz="3200" dirty="0" smtClean="0">
                <a:solidFill>
                  <a:schemeClr val="bg1"/>
                </a:solidFill>
              </a:rPr>
              <a:t> que </a:t>
            </a:r>
            <a:r>
              <a:rPr lang="es-ES" sz="3200" dirty="0" err="1" smtClean="0">
                <a:solidFill>
                  <a:schemeClr val="bg1"/>
                </a:solidFill>
              </a:rPr>
              <a:t>tes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</a:rPr>
              <a:t>problèmes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sont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3200" dirty="0" err="1">
                <a:solidFill>
                  <a:schemeClr val="bg1"/>
                </a:solidFill>
              </a:rPr>
              <a:t>énormes</a:t>
            </a:r>
            <a:r>
              <a:rPr lang="es-ES" sz="3200" dirty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...</a:t>
            </a:r>
          </a:p>
          <a:p>
            <a:r>
              <a:rPr lang="es-ES" sz="2000" dirty="0">
                <a:solidFill>
                  <a:schemeClr val="bg1"/>
                </a:solidFill>
              </a:rPr>
              <a:t>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/>
          <p:nvPr/>
        </p:nvSpPr>
        <p:spPr>
          <a:xfrm>
            <a:off x="914400" y="1727200"/>
            <a:ext cx="7223125" cy="410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2"/>
          <p:cNvSpPr/>
          <p:nvPr/>
        </p:nvSpPr>
        <p:spPr>
          <a:xfrm>
            <a:off x="2898775" y="3854450"/>
            <a:ext cx="18415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0298" y="499356"/>
            <a:ext cx="5905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rgbClr val="FFFFFF"/>
                </a:solidFill>
              </a:rPr>
              <a:t>Mais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c’est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aussi</a:t>
            </a:r>
            <a:r>
              <a:rPr lang="es-ES" sz="2400" dirty="0">
                <a:solidFill>
                  <a:srgbClr val="FFFFFF"/>
                </a:solidFill>
              </a:rPr>
              <a:t> une </a:t>
            </a:r>
            <a:r>
              <a:rPr lang="es-ES" sz="2400" dirty="0" smtClean="0">
                <a:solidFill>
                  <a:srgbClr val="FFFFFF"/>
                </a:solidFill>
              </a:rPr>
              <a:t>PHOTO </a:t>
            </a:r>
            <a:r>
              <a:rPr lang="es-ES" sz="2400" dirty="0" err="1">
                <a:solidFill>
                  <a:srgbClr val="FFFFFF"/>
                </a:solidFill>
              </a:rPr>
              <a:t>pour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quand</a:t>
            </a:r>
            <a:r>
              <a:rPr lang="es-ES" sz="2400" dirty="0">
                <a:solidFill>
                  <a:srgbClr val="FFFFFF"/>
                </a:solidFill>
              </a:rPr>
              <a:t>, en </a:t>
            </a:r>
            <a:r>
              <a:rPr lang="es-ES" sz="2400" dirty="0" err="1">
                <a:solidFill>
                  <a:srgbClr val="FFFFFF"/>
                </a:solidFill>
              </a:rPr>
              <a:t>tant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 smtClean="0">
                <a:solidFill>
                  <a:srgbClr val="FFFFFF"/>
                </a:solidFill>
              </a:rPr>
              <a:t>qu’humain</a:t>
            </a:r>
            <a:r>
              <a:rPr lang="es-ES" sz="2400" dirty="0" smtClean="0">
                <a:solidFill>
                  <a:srgbClr val="FFFFFF"/>
                </a:solidFill>
              </a:rPr>
              <a:t> que tu es, </a:t>
            </a:r>
            <a:endParaRPr lang="es-ES" sz="2400" dirty="0">
              <a:solidFill>
                <a:srgbClr val="FFFFFF"/>
              </a:solidFill>
            </a:endParaRPr>
          </a:p>
          <a:p>
            <a:r>
              <a:rPr lang="es-ES" sz="2400" dirty="0">
                <a:solidFill>
                  <a:srgbClr val="FFFFFF"/>
                </a:solidFill>
              </a:rPr>
              <a:t>... t</a:t>
            </a:r>
            <a:r>
              <a:rPr lang="es-ES" sz="2400" dirty="0" smtClean="0">
                <a:solidFill>
                  <a:srgbClr val="FFFFFF"/>
                </a:solidFill>
              </a:rPr>
              <a:t>u </a:t>
            </a:r>
            <a:r>
              <a:rPr lang="es-ES" sz="2400" dirty="0" err="1" smtClean="0">
                <a:solidFill>
                  <a:srgbClr val="FFFFFF"/>
                </a:solidFill>
              </a:rPr>
              <a:t>penses</a:t>
            </a:r>
            <a:r>
              <a:rPr lang="es-ES" sz="2400" dirty="0" smtClean="0">
                <a:solidFill>
                  <a:srgbClr val="FFFFFF"/>
                </a:solidFill>
              </a:rPr>
              <a:t> que tu es </a:t>
            </a:r>
            <a:r>
              <a:rPr lang="es-ES" sz="2400" dirty="0" err="1" smtClean="0">
                <a:solidFill>
                  <a:srgbClr val="FFFFFF"/>
                </a:solidFill>
              </a:rPr>
              <a:t>puissant</a:t>
            </a:r>
            <a:r>
              <a:rPr lang="es-ES" sz="2400" dirty="0">
                <a:solidFill>
                  <a:srgbClr val="FFFFFF"/>
                </a:solidFill>
              </a:rPr>
              <a:t>, </a:t>
            </a:r>
            <a:r>
              <a:rPr lang="es-ES" sz="2400" dirty="0" err="1">
                <a:solidFill>
                  <a:srgbClr val="FFFFFF"/>
                </a:solidFill>
              </a:rPr>
              <a:t>génial</a:t>
            </a:r>
            <a:r>
              <a:rPr lang="es-ES" sz="2400" dirty="0">
                <a:solidFill>
                  <a:srgbClr val="FFFFFF"/>
                </a:solidFill>
              </a:rPr>
              <a:t> ...</a:t>
            </a:r>
          </a:p>
          <a:p>
            <a:endParaRPr lang="es-ES" sz="2400" dirty="0">
              <a:solidFill>
                <a:srgbClr val="FFFFFF"/>
              </a:solidFill>
            </a:endParaRPr>
          </a:p>
          <a:p>
            <a:r>
              <a:rPr lang="es-ES" sz="2400" dirty="0" smtClean="0">
                <a:solidFill>
                  <a:srgbClr val="FFFFFF"/>
                </a:solidFill>
              </a:rPr>
              <a:t>Que tu es Homo </a:t>
            </a:r>
            <a:r>
              <a:rPr lang="es-ES" sz="2400" dirty="0">
                <a:solidFill>
                  <a:srgbClr val="FFFFFF"/>
                </a:solidFill>
              </a:rPr>
              <a:t>Sapiens, </a:t>
            </a:r>
            <a:endParaRPr lang="es-ES" sz="2400" dirty="0" smtClean="0">
              <a:solidFill>
                <a:srgbClr val="FFFFFF"/>
              </a:solidFill>
            </a:endParaRPr>
          </a:p>
          <a:p>
            <a:r>
              <a:rPr lang="es-ES" sz="2400" dirty="0" err="1" smtClean="0">
                <a:solidFill>
                  <a:srgbClr val="FFFFFF"/>
                </a:solidFill>
              </a:rPr>
              <a:t>propriétaire</a:t>
            </a:r>
            <a:r>
              <a:rPr lang="es-ES" sz="2400" dirty="0" smtClean="0">
                <a:solidFill>
                  <a:srgbClr val="FFFFFF"/>
                </a:solidFill>
              </a:rPr>
              <a:t> </a:t>
            </a:r>
            <a:r>
              <a:rPr lang="es-ES" sz="2400" dirty="0">
                <a:solidFill>
                  <a:srgbClr val="FFFFFF"/>
                </a:solidFill>
              </a:rPr>
              <a:t>de la </a:t>
            </a:r>
            <a:r>
              <a:rPr lang="es-ES" sz="2400" dirty="0" err="1">
                <a:solidFill>
                  <a:srgbClr val="FFFFFF"/>
                </a:solidFill>
              </a:rPr>
              <a:t>création</a:t>
            </a:r>
            <a:r>
              <a:rPr lang="es-ES" sz="2400" dirty="0">
                <a:solidFill>
                  <a:srgbClr val="FFFFFF"/>
                </a:solidFill>
              </a:rPr>
              <a:t>,</a:t>
            </a:r>
          </a:p>
          <a:p>
            <a:r>
              <a:rPr lang="es-ES" sz="2400" dirty="0">
                <a:solidFill>
                  <a:srgbClr val="FFFFFF"/>
                </a:solidFill>
              </a:rPr>
              <a:t>Au </a:t>
            </a:r>
            <a:r>
              <a:rPr lang="es-ES" sz="2400" dirty="0" err="1">
                <a:solidFill>
                  <a:srgbClr val="FFFFFF"/>
                </a:solidFill>
              </a:rPr>
              <a:t>zénith</a:t>
            </a:r>
            <a:r>
              <a:rPr lang="es-ES" sz="2400" dirty="0">
                <a:solidFill>
                  <a:srgbClr val="FFFFFF"/>
                </a:solidFill>
              </a:rPr>
              <a:t> de </a:t>
            </a:r>
            <a:r>
              <a:rPr lang="es-ES" sz="2400" dirty="0" err="1" smtClean="0">
                <a:solidFill>
                  <a:srgbClr val="FFFFFF"/>
                </a:solidFill>
              </a:rPr>
              <a:t>ta</a:t>
            </a:r>
            <a:r>
              <a:rPr lang="es-ES" sz="2400" dirty="0" smtClean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puissance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technologique</a:t>
            </a:r>
            <a:r>
              <a:rPr lang="es-ES" sz="2400" dirty="0">
                <a:solidFill>
                  <a:srgbClr val="FFFFFF"/>
                </a:solidFill>
              </a:rPr>
              <a:t>!</a:t>
            </a:r>
          </a:p>
          <a:p>
            <a:endParaRPr lang="es-ES" sz="2400" dirty="0" smtClean="0">
              <a:solidFill>
                <a:srgbClr val="FFFFFF"/>
              </a:solidFill>
            </a:endParaRPr>
          </a:p>
          <a:p>
            <a:r>
              <a:rPr lang="es-ES" sz="2400" dirty="0" smtClean="0">
                <a:solidFill>
                  <a:srgbClr val="FFFFFF"/>
                </a:solidFill>
              </a:rPr>
              <a:t>Et tu </a:t>
            </a:r>
            <a:r>
              <a:rPr lang="es-ES" sz="2400" dirty="0" err="1" smtClean="0">
                <a:solidFill>
                  <a:srgbClr val="FFFFFF"/>
                </a:solidFill>
              </a:rPr>
              <a:t>sens</a:t>
            </a:r>
            <a:r>
              <a:rPr lang="es-ES" sz="2400" dirty="0" smtClean="0">
                <a:solidFill>
                  <a:srgbClr val="FFFFFF"/>
                </a:solidFill>
              </a:rPr>
              <a:t> que</a:t>
            </a:r>
            <a:r>
              <a:rPr lang="es-ES" sz="2400" dirty="0">
                <a:solidFill>
                  <a:srgbClr val="FFFFFF"/>
                </a:solidFill>
              </a:rPr>
              <a:t>, </a:t>
            </a:r>
            <a:r>
              <a:rPr lang="es-ES" sz="2400" dirty="0" err="1">
                <a:solidFill>
                  <a:srgbClr val="FFFFFF"/>
                </a:solidFill>
              </a:rPr>
              <a:t>avec</a:t>
            </a:r>
            <a:r>
              <a:rPr lang="es-ES" sz="2400" dirty="0">
                <a:solidFill>
                  <a:srgbClr val="FFFFFF"/>
                </a:solidFill>
              </a:rPr>
              <a:t> les </a:t>
            </a:r>
            <a:r>
              <a:rPr lang="es-ES" sz="2400" dirty="0" err="1">
                <a:solidFill>
                  <a:srgbClr val="FFFFFF"/>
                </a:solidFill>
              </a:rPr>
              <a:t>six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milliards</a:t>
            </a:r>
            <a:r>
              <a:rPr lang="es-ES" sz="2400" dirty="0">
                <a:solidFill>
                  <a:srgbClr val="FFFFFF"/>
                </a:solidFill>
              </a:rPr>
              <a:t> de </a:t>
            </a:r>
            <a:r>
              <a:rPr lang="es-ES" sz="2400" dirty="0" err="1">
                <a:solidFill>
                  <a:srgbClr val="FFFFFF"/>
                </a:solidFill>
              </a:rPr>
              <a:t>personnes</a:t>
            </a:r>
            <a:r>
              <a:rPr lang="es-ES" sz="2400" dirty="0">
                <a:solidFill>
                  <a:srgbClr val="FFFFFF"/>
                </a:solidFill>
              </a:rPr>
              <a:t> que </a:t>
            </a:r>
            <a:r>
              <a:rPr lang="es-ES" sz="2400" dirty="0" err="1">
                <a:solidFill>
                  <a:srgbClr val="FFFFFF"/>
                </a:solidFill>
              </a:rPr>
              <a:t>nous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sommes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déjà</a:t>
            </a:r>
            <a:r>
              <a:rPr lang="es-ES" sz="2400" dirty="0">
                <a:solidFill>
                  <a:srgbClr val="FFFFFF"/>
                </a:solidFill>
              </a:rPr>
              <a:t> ...</a:t>
            </a:r>
          </a:p>
          <a:p>
            <a:endParaRPr lang="es-ES" sz="2400" dirty="0" smtClean="0">
              <a:solidFill>
                <a:srgbClr val="FFFFFF"/>
              </a:solidFill>
            </a:endParaRPr>
          </a:p>
          <a:p>
            <a:r>
              <a:rPr lang="es-ES" sz="2400" dirty="0" smtClean="0">
                <a:solidFill>
                  <a:srgbClr val="FFFFFF"/>
                </a:solidFill>
              </a:rPr>
              <a:t>.</a:t>
            </a:r>
            <a:r>
              <a:rPr lang="es-ES" sz="2400" dirty="0">
                <a:solidFill>
                  <a:srgbClr val="FFFFFF"/>
                </a:solidFill>
              </a:rPr>
              <a:t>.. </a:t>
            </a:r>
            <a:r>
              <a:rPr lang="es-ES" sz="2400" dirty="0" err="1">
                <a:solidFill>
                  <a:srgbClr val="FFFFFF"/>
                </a:solidFill>
              </a:rPr>
              <a:t>nous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sommes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uniques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dans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ES" sz="2400" dirty="0" err="1">
                <a:solidFill>
                  <a:srgbClr val="FFFFFF"/>
                </a:solidFill>
              </a:rPr>
              <a:t>l'univers</a:t>
            </a:r>
            <a:r>
              <a:rPr lang="es-ES" sz="2400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/>
          <p:nvPr/>
        </p:nvSpPr>
        <p:spPr>
          <a:xfrm>
            <a:off x="914400" y="838200"/>
            <a:ext cx="7315200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73"/>
          <p:cNvSpPr/>
          <p:nvPr/>
        </p:nvSpPr>
        <p:spPr>
          <a:xfrm>
            <a:off x="1227137" y="4078287"/>
            <a:ext cx="11588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3"/>
          <p:cNvSpPr/>
          <p:nvPr/>
        </p:nvSpPr>
        <p:spPr>
          <a:xfrm>
            <a:off x="1143000" y="4124325"/>
            <a:ext cx="68580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30558" y="838199"/>
            <a:ext cx="66990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Et </a:t>
            </a:r>
            <a:r>
              <a:rPr lang="es-ES" sz="2800" dirty="0" err="1">
                <a:solidFill>
                  <a:srgbClr val="FFFFFF"/>
                </a:solidFill>
              </a:rPr>
              <a:t>enfin</a:t>
            </a:r>
            <a:r>
              <a:rPr lang="es-ES" sz="2800" dirty="0">
                <a:solidFill>
                  <a:srgbClr val="FFFFFF"/>
                </a:solidFill>
              </a:rPr>
              <a:t>…</a:t>
            </a:r>
          </a:p>
          <a:p>
            <a:endParaRPr lang="es-ES" sz="2800" dirty="0" smtClean="0">
              <a:solidFill>
                <a:srgbClr val="FFFFFF"/>
              </a:solidFill>
            </a:endParaRPr>
          </a:p>
          <a:p>
            <a:r>
              <a:rPr lang="es-ES" sz="2800" dirty="0" smtClean="0">
                <a:solidFill>
                  <a:srgbClr val="FFFFFF"/>
                </a:solidFill>
              </a:rPr>
              <a:t>.</a:t>
            </a:r>
            <a:r>
              <a:rPr lang="es-ES" sz="2800" dirty="0">
                <a:solidFill>
                  <a:srgbClr val="FFFFFF"/>
                </a:solidFill>
              </a:rPr>
              <a:t>.. une </a:t>
            </a:r>
            <a:r>
              <a:rPr lang="es-ES" sz="2800" dirty="0" smtClean="0">
                <a:solidFill>
                  <a:srgbClr val="FFFFFF"/>
                </a:solidFill>
              </a:rPr>
              <a:t>PHOTO </a:t>
            </a:r>
            <a:r>
              <a:rPr lang="es-ES" sz="2800" dirty="0" err="1">
                <a:solidFill>
                  <a:srgbClr val="FFFFFF"/>
                </a:solidFill>
              </a:rPr>
              <a:t>pour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quand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smtClean="0">
                <a:solidFill>
                  <a:srgbClr val="FFFFFF"/>
                </a:solidFill>
              </a:rPr>
              <a:t>tu </a:t>
            </a:r>
            <a:r>
              <a:rPr lang="es-ES" sz="2800" dirty="0" err="1" smtClean="0">
                <a:solidFill>
                  <a:srgbClr val="FFFFFF"/>
                </a:solidFill>
              </a:rPr>
              <a:t>crois</a:t>
            </a:r>
            <a:endParaRPr lang="es-ES" sz="2800" dirty="0" smtClean="0">
              <a:solidFill>
                <a:srgbClr val="FFFFFF"/>
              </a:solidFill>
            </a:endParaRPr>
          </a:p>
          <a:p>
            <a:endParaRPr lang="es-ES" sz="2800" dirty="0">
              <a:solidFill>
                <a:srgbClr val="FFFFFF"/>
              </a:solidFill>
            </a:endParaRPr>
          </a:p>
          <a:p>
            <a:r>
              <a:rPr lang="es-ES" sz="2800" dirty="0">
                <a:solidFill>
                  <a:srgbClr val="FFFFFF"/>
                </a:solidFill>
              </a:rPr>
              <a:t>q</a:t>
            </a:r>
            <a:r>
              <a:rPr lang="es-ES" sz="2800" dirty="0" smtClean="0">
                <a:solidFill>
                  <a:srgbClr val="FFFFFF"/>
                </a:solidFill>
              </a:rPr>
              <a:t>ue  </a:t>
            </a:r>
            <a:r>
              <a:rPr lang="es-ES" sz="2800" dirty="0" err="1">
                <a:solidFill>
                  <a:srgbClr val="FFFFFF"/>
                </a:solidFill>
              </a:rPr>
              <a:t>l'immense</a:t>
            </a:r>
            <a:r>
              <a:rPr lang="es-ES" sz="2800" dirty="0">
                <a:solidFill>
                  <a:srgbClr val="FFFFFF"/>
                </a:solidFill>
              </a:rPr>
              <a:t> monde </a:t>
            </a:r>
            <a:r>
              <a:rPr lang="es-ES" sz="2800" dirty="0" err="1">
                <a:solidFill>
                  <a:srgbClr val="FFFFFF"/>
                </a:solidFill>
              </a:rPr>
              <a:t>dans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lequel</a:t>
            </a:r>
            <a:r>
              <a:rPr lang="es-ES" sz="2800" dirty="0">
                <a:solidFill>
                  <a:srgbClr val="FFFFFF"/>
                </a:solidFill>
              </a:rPr>
              <a:t> tu </a:t>
            </a:r>
            <a:r>
              <a:rPr lang="es-ES" sz="2800" dirty="0" smtClean="0">
                <a:solidFill>
                  <a:srgbClr val="FFFFFF"/>
                </a:solidFill>
              </a:rPr>
              <a:t>vis </a:t>
            </a:r>
            <a:r>
              <a:rPr lang="es-ES" sz="2800" dirty="0" err="1" smtClean="0">
                <a:solidFill>
                  <a:srgbClr val="FFFFFF"/>
                </a:solidFill>
              </a:rPr>
              <a:t>est</a:t>
            </a:r>
            <a:r>
              <a:rPr lang="es-ES" sz="2800" dirty="0" smtClean="0">
                <a:solidFill>
                  <a:srgbClr val="FFFFFF"/>
                </a:solidFill>
              </a:rPr>
              <a:t> indestructible</a:t>
            </a:r>
            <a:r>
              <a:rPr lang="mr-IN" sz="2800" dirty="0" smtClean="0">
                <a:solidFill>
                  <a:srgbClr val="FFFFFF"/>
                </a:solidFill>
              </a:rPr>
              <a:t>…</a:t>
            </a:r>
            <a:endParaRPr lang="es-ES" sz="2800" dirty="0">
              <a:solidFill>
                <a:srgbClr val="FFFFFF"/>
              </a:solidFill>
            </a:endParaRPr>
          </a:p>
          <a:p>
            <a:endParaRPr lang="es-ES" sz="2800" dirty="0">
              <a:solidFill>
                <a:srgbClr val="FFFFFF"/>
              </a:solidFill>
            </a:endParaRPr>
          </a:p>
          <a:p>
            <a:r>
              <a:rPr lang="es-ES" sz="2800" dirty="0" err="1" smtClean="0">
                <a:solidFill>
                  <a:srgbClr val="FFFFFF"/>
                </a:solidFill>
              </a:rPr>
              <a:t>avec</a:t>
            </a:r>
            <a:r>
              <a:rPr lang="es-ES" sz="2800" dirty="0" smtClean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ses</a:t>
            </a:r>
            <a:r>
              <a:rPr lang="es-ES" sz="2800" dirty="0">
                <a:solidFill>
                  <a:srgbClr val="FFFFFF"/>
                </a:solidFill>
              </a:rPr>
              <a:t> grandes </a:t>
            </a:r>
            <a:r>
              <a:rPr lang="es-ES" sz="2800" dirty="0" err="1">
                <a:solidFill>
                  <a:srgbClr val="FFFFFF"/>
                </a:solidFill>
              </a:rPr>
              <a:t>villes</a:t>
            </a:r>
            <a:r>
              <a:rPr lang="es-ES" sz="2800" dirty="0">
                <a:solidFill>
                  <a:srgbClr val="FFFFFF"/>
                </a:solidFill>
              </a:rPr>
              <a:t>, </a:t>
            </a:r>
            <a:r>
              <a:rPr lang="es-ES" sz="2800" dirty="0" err="1">
                <a:solidFill>
                  <a:srgbClr val="FFFFFF"/>
                </a:solidFill>
              </a:rPr>
              <a:t>ses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mers</a:t>
            </a:r>
            <a:r>
              <a:rPr lang="es-ES" sz="2800" dirty="0">
                <a:solidFill>
                  <a:srgbClr val="FFFFFF"/>
                </a:solidFill>
              </a:rPr>
              <a:t>, </a:t>
            </a:r>
            <a:r>
              <a:rPr lang="es-ES" sz="2800" dirty="0" err="1">
                <a:solidFill>
                  <a:srgbClr val="FFFFFF"/>
                </a:solidFill>
              </a:rPr>
              <a:t>ses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chaînes</a:t>
            </a:r>
            <a:r>
              <a:rPr lang="es-ES" sz="2800" dirty="0">
                <a:solidFill>
                  <a:srgbClr val="FFFFFF"/>
                </a:solidFill>
              </a:rPr>
              <a:t> de </a:t>
            </a:r>
            <a:r>
              <a:rPr lang="es-ES" sz="2800" dirty="0" err="1">
                <a:solidFill>
                  <a:srgbClr val="FFFFFF"/>
                </a:solidFill>
              </a:rPr>
              <a:t>montagnes</a:t>
            </a:r>
            <a:r>
              <a:rPr lang="es-ES" sz="2800" dirty="0">
                <a:solidFill>
                  <a:srgbClr val="FFFFFF"/>
                </a:solidFill>
              </a:rPr>
              <a:t> et </a:t>
            </a:r>
            <a:r>
              <a:rPr lang="es-ES" sz="2800" dirty="0" err="1">
                <a:solidFill>
                  <a:srgbClr val="FFFFFF"/>
                </a:solidFill>
              </a:rPr>
              <a:t>ses</a:t>
            </a:r>
            <a:r>
              <a:rPr lang="es-ES" sz="2800" dirty="0">
                <a:solidFill>
                  <a:srgbClr val="FFFFFF"/>
                </a:solidFill>
              </a:rPr>
              <a:t> </a:t>
            </a:r>
            <a:r>
              <a:rPr lang="es-ES" sz="2800" dirty="0" err="1">
                <a:solidFill>
                  <a:srgbClr val="FFFFFF"/>
                </a:solidFill>
              </a:rPr>
              <a:t>continents</a:t>
            </a:r>
            <a:r>
              <a:rPr lang="es-ES" sz="2800" dirty="0">
                <a:solidFill>
                  <a:srgbClr val="FFFFFF"/>
                </a:solidFill>
              </a:rPr>
              <a:t>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/>
          <p:nvPr/>
        </p:nvSpPr>
        <p:spPr>
          <a:xfrm>
            <a:off x="914400" y="1557337"/>
            <a:ext cx="73152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Après tout,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C’est</a:t>
            </a:r>
            <a:r>
              <a:rPr lang="en-US" sz="24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une</a:t>
            </a:r>
            <a:r>
              <a:rPr lang="en-US" sz="24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superficie</a:t>
            </a:r>
            <a:r>
              <a:rPr lang="en-US" sz="24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540 millions de </a:t>
            </a:r>
            <a:r>
              <a:rPr lang="en-US" sz="2400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kilomètres</a:t>
            </a:r>
            <a:r>
              <a:rPr lang="en-US" sz="24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carrés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s-ES_tradnl" sz="2800" b="1" dirty="0" smtClean="0">
                <a:solidFill>
                  <a:srgbClr val="FFFFFF"/>
                </a:solidFill>
              </a:rPr>
              <a:t>6000 </a:t>
            </a:r>
            <a:r>
              <a:rPr lang="es-ES_tradnl" sz="2800" b="1" dirty="0" err="1" smtClean="0">
                <a:solidFill>
                  <a:srgbClr val="FFFFFF"/>
                </a:solidFill>
              </a:rPr>
              <a:t>quadrillions</a:t>
            </a:r>
            <a:r>
              <a:rPr lang="es-ES_tradnl" sz="2800" b="1" dirty="0" smtClean="0">
                <a:solidFill>
                  <a:srgbClr val="FFFFFF"/>
                </a:solidFill>
              </a:rPr>
              <a:t> de </a:t>
            </a:r>
            <a:r>
              <a:rPr lang="es-ES_tradnl" sz="2800" b="1" dirty="0" err="1" smtClean="0">
                <a:solidFill>
                  <a:srgbClr val="FFFFFF"/>
                </a:solidFill>
              </a:rPr>
              <a:t>tonnes</a:t>
            </a:r>
            <a:r>
              <a:rPr lang="es-ES_tradnl" sz="2800" b="1" dirty="0" smtClean="0">
                <a:solidFill>
                  <a:srgbClr val="FFFFFF"/>
                </a:solidFill>
              </a:rPr>
              <a:t> de roches</a:t>
            </a:r>
            <a:endParaRPr lang="es-ES_tradnl" sz="28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Plus de 1000 </a:t>
            </a:r>
            <a:r>
              <a:rPr lang="es-ES_tradnl" sz="2400" b="1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milliards</a:t>
            </a:r>
            <a:r>
              <a:rPr lang="es-ES_tradnl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s-ES_tradnl" sz="2400" b="1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tonnes</a:t>
            </a:r>
            <a:r>
              <a:rPr lang="es-ES_tradnl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sz="2400" b="1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d’eau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5"/>
          <p:cNvSpPr/>
          <p:nvPr/>
        </p:nvSpPr>
        <p:spPr>
          <a:xfrm>
            <a:off x="3648075" y="3233737"/>
            <a:ext cx="18478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Héla aquí, pues: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5"/>
          <p:cNvSpPr/>
          <p:nvPr/>
        </p:nvSpPr>
        <p:spPr>
          <a:xfrm>
            <a:off x="533400" y="3886200"/>
            <a:ext cx="2819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Regarde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cette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photo un instant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5"/>
          <p:cNvSpPr/>
          <p:nvPr/>
        </p:nvSpPr>
        <p:spPr>
          <a:xfrm>
            <a:off x="498475" y="5029200"/>
            <a:ext cx="5603875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Elle a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été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prise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par Cassini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Juygens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vaisseau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spatial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automatique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 2004,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près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des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anneaux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Saturne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275" y="0"/>
            <a:ext cx="601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6"/>
          <p:cNvSpPr/>
          <p:nvPr/>
        </p:nvSpPr>
        <p:spPr>
          <a:xfrm>
            <a:off x="228600" y="2447925"/>
            <a:ext cx="6640512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rgbClr val="1A327A"/>
                </a:solidFill>
                <a:latin typeface="Verdana"/>
                <a:ea typeface="Verdana"/>
                <a:cs typeface="Verdana"/>
                <a:sym typeface="Verdana"/>
              </a:rPr>
              <a:t>ce</a:t>
            </a:r>
            <a:r>
              <a:rPr lang="en-US" sz="1800" b="0" i="0" u="none" strike="noStrike" cap="none" dirty="0" smtClean="0">
                <a:solidFill>
                  <a:srgbClr val="1A327A"/>
                </a:solidFill>
                <a:latin typeface="Verdana"/>
                <a:ea typeface="Verdana"/>
                <a:cs typeface="Verdana"/>
                <a:sym typeface="Verdana"/>
              </a:rPr>
              <a:t> pe</a:t>
            </a:r>
            <a:r>
              <a:rPr lang="en-US" sz="1800" b="0" i="0" u="none" strike="noStrike" cap="none" dirty="0" smtClean="0">
                <a:solidFill>
                  <a:srgbClr val="378DFF"/>
                </a:solidFill>
                <a:latin typeface="Verdana"/>
                <a:ea typeface="Verdana"/>
                <a:cs typeface="Verdana"/>
                <a:sym typeface="Verdana"/>
              </a:rPr>
              <a:t>tit point bleu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nous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sommes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outes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guerres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problèmes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oute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grandeur et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misère…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Toute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technologie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art,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réussites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Toutes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civilisations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faune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et la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flore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outes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les races,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toutes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les religions…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gouvernements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pays et </a:t>
            </a:r>
            <a:r>
              <a:rPr lang="en-US" sz="18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É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tats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Tout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amour…et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haine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7500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millons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d’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â</a:t>
            </a:r>
            <a:r>
              <a:rPr lang="en-US" sz="18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mes</a:t>
            </a:r>
            <a:r>
              <a:rPr lang="en-US" sz="18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 convulsion </a:t>
            </a:r>
            <a:r>
              <a:rPr lang="en-US" sz="1800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constante</a:t>
            </a:r>
            <a:r>
              <a:rPr lang="en-US" sz="1800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76"/>
          <p:cNvGrpSpPr/>
          <p:nvPr/>
        </p:nvGrpSpPr>
        <p:grpSpPr>
          <a:xfrm>
            <a:off x="2514600" y="452437"/>
            <a:ext cx="3276600" cy="1757363"/>
            <a:chOff x="2514600" y="452437"/>
            <a:chExt cx="3276600" cy="1757363"/>
          </a:xfrm>
        </p:grpSpPr>
        <p:sp>
          <p:nvSpPr>
            <p:cNvPr id="491" name="Google Shape;491;p76"/>
            <p:cNvSpPr/>
            <p:nvPr/>
          </p:nvSpPr>
          <p:spPr>
            <a:xfrm>
              <a:off x="2514600" y="452437"/>
              <a:ext cx="25844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 err="1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C’est</a:t>
              </a:r>
              <a:r>
                <a:rPr lang="en-US" sz="1800" b="0" i="0" u="none" strike="noStrike" cap="none" dirty="0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ici</a:t>
              </a:r>
              <a:r>
                <a:rPr lang="en-US" sz="1800" b="0" i="0" u="none" strike="noStrike" cap="none" dirty="0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1800" b="0" i="0" u="none" strike="noStrike" cap="none" dirty="0" err="1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qu’est</a:t>
              </a:r>
              <a:r>
                <a:rPr lang="en-US" sz="1800" b="0" i="0" u="none" strike="noStrike" cap="none" dirty="0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ta </a:t>
              </a:r>
              <a:r>
                <a:rPr lang="en-US" sz="1800" b="0" i="0" u="none" strike="noStrike" cap="none" dirty="0" err="1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planète</a:t>
              </a:r>
              <a:r>
                <a:rPr lang="en-US" sz="1800" b="0" i="0" u="none" strike="noStrike" cap="none" dirty="0" smtClean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.</a:t>
              </a:r>
              <a:endParaRPr dirty="0"/>
            </a:p>
          </p:txBody>
        </p:sp>
        <p:cxnSp>
          <p:nvCxnSpPr>
            <p:cNvPr id="492" name="Google Shape;492;p76"/>
            <p:cNvCxnSpPr/>
            <p:nvPr/>
          </p:nvCxnSpPr>
          <p:spPr>
            <a:xfrm>
              <a:off x="4953000" y="838200"/>
              <a:ext cx="838200" cy="1371600"/>
            </a:xfrm>
            <a:prstGeom prst="straightConnector1">
              <a:avLst/>
            </a:prstGeom>
            <a:noFill/>
            <a:ln w="38100" cap="rnd" cmpd="sng">
              <a:solidFill>
                <a:srgbClr val="66FF33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0"/>
            <a:ext cx="601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7"/>
          <p:cNvSpPr/>
          <p:nvPr/>
        </p:nvSpPr>
        <p:spPr>
          <a:xfrm>
            <a:off x="249237" y="2301380"/>
            <a:ext cx="4841769" cy="408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Cette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photographie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peut-être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une </a:t>
            </a:r>
            <a:r>
              <a:rPr lang="es-ES_tradnl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leçon</a:t>
            </a:r>
            <a:r>
              <a:rPr lang="es-ES_tradnl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d’humilité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C’est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aussi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 double message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d’une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part, de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petitesse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dans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l’univers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_tradnl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l’insignifiance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nos </a:t>
            </a:r>
            <a:r>
              <a:rPr lang="es-ES_tradnl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problèmes</a:t>
            </a:r>
            <a:r>
              <a:rPr lang="es-ES_tradnl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et </a:t>
            </a:r>
            <a:r>
              <a:rPr lang="es-ES_tradnl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différences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quand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on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les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regarde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à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cette</a:t>
            </a:r>
            <a:r>
              <a:rPr lang="es-ES_tradnl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_tradnl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échelle</a:t>
            </a:r>
            <a:r>
              <a:rPr lang="mr-IN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autre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part,  de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fragilité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notre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planète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 de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l’importance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nous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occuper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ce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petit point bleu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…car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c’est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seul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foyer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que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nous </a:t>
            </a:r>
            <a:r>
              <a:rPr lang="en-US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ayons</a:t>
            </a:r>
            <a:r>
              <a:rPr lang="en-US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9" name="Google Shape;499;p77"/>
          <p:cNvSpPr/>
          <p:nvPr/>
        </p:nvSpPr>
        <p:spPr>
          <a:xfrm>
            <a:off x="228600" y="781600"/>
            <a:ext cx="3048000" cy="112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 quoi </a:t>
            </a:r>
            <a:r>
              <a:rPr lang="en-US" sz="18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réfléchir</a:t>
            </a:r>
            <a:r>
              <a:rPr lang="en-US" sz="18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non?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0"/>
            <a:ext cx="6013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8"/>
          <p:cNvSpPr/>
          <p:nvPr/>
        </p:nvSpPr>
        <p:spPr>
          <a:xfrm>
            <a:off x="2438400" y="3124200"/>
            <a:ext cx="3429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8"/>
          <p:cNvSpPr/>
          <p:nvPr/>
        </p:nvSpPr>
        <p:spPr>
          <a:xfrm>
            <a:off x="1834499" y="2754312"/>
            <a:ext cx="3115391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Penses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-y…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443718" y="188912"/>
            <a:ext cx="6371899" cy="39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LES PLUS BELLES PHOTOS PRISES PAR HUBBLE</a:t>
            </a: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792456"/>
            <a:ext cx="7048500" cy="583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112" y="188912"/>
            <a:ext cx="7308850" cy="548163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/>
          <p:nvPr/>
        </p:nvSpPr>
        <p:spPr>
          <a:xfrm>
            <a:off x="539750" y="5716587"/>
            <a:ext cx="835183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galaxie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du chapeau,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appelée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aussi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M104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dans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le catalogue Messier, </a:t>
            </a:r>
            <a:r>
              <a:rPr lang="en-US" sz="2000" b="1" i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à</a:t>
            </a:r>
            <a:r>
              <a:rPr lang="en-US" sz="2000" b="1" i="1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une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distance de 28 millions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d’années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1763712" y="188912"/>
            <a:ext cx="590391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2411412" y="260350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50" y="404812"/>
            <a:ext cx="7632700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611187" y="5516562"/>
            <a:ext cx="80645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fabuleuse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buleuse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Mz3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appelée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aussi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nébuleuse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de la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fourmil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entre 6000 et 9000 </a:t>
            </a:r>
            <a:r>
              <a:rPr lang="en-US" sz="2000" b="1" i="1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années</a:t>
            </a:r>
            <a:r>
              <a:rPr lang="en-US" sz="2000" b="1" i="1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2" y="260350"/>
            <a:ext cx="6194425" cy="553878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1619250" y="5949950"/>
            <a:ext cx="59753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né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buleuse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de l’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Esquimau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NGC 2392,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située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à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5000 </a:t>
            </a:r>
            <a:r>
              <a:rPr lang="en-US" sz="2000" b="1" i="0" u="none" strike="noStrike" cap="none" dirty="0" err="1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années</a:t>
            </a:r>
            <a:r>
              <a:rPr lang="en-US" sz="2000" b="1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lumière.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873</Words>
  <Application>Microsoft Macintosh PowerPoint</Application>
  <PresentationFormat>Presentación en pantalla (4:3)</PresentationFormat>
  <Paragraphs>137</Paragraphs>
  <Slides>59</Slides>
  <Notes>59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Custom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Mathilde Hugrel Vidal</cp:lastModifiedBy>
  <cp:revision>13</cp:revision>
  <dcterms:modified xsi:type="dcterms:W3CDTF">2019-09-30T21:09:32Z</dcterms:modified>
</cp:coreProperties>
</file>