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664F-C5E2-4EAC-9829-99C02816FB0C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39F7-2E6E-4143-82D2-A81161692D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3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PRÉSENTATION DES ELEVES ,ILIOUPOLI-ATHENES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39F7-2E6E-4143-82D2-A81161692D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6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6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701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1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55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06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9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3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5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2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1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0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EA88-8C9C-4E4D-A083-1466B97CB0C0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B57A-8B0F-4127-9A12-1C8E0526AE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8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7.JP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5" y="0"/>
            <a:ext cx="9172195" cy="6858000"/>
          </a:xfrm>
        </p:spPr>
      </p:pic>
      <p:sp>
        <p:nvSpPr>
          <p:cNvPr id="6" name="Ορθογώνιο 5"/>
          <p:cNvSpPr/>
          <p:nvPr/>
        </p:nvSpPr>
        <p:spPr>
          <a:xfrm>
            <a:off x="683568" y="476673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PRÉSENTATION DES ELEVES ,ILIOUPOLI-ATHENES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86548"/>
              </p:ext>
            </p:extLst>
          </p:nvPr>
        </p:nvGraphicFramePr>
        <p:xfrm>
          <a:off x="3416300" y="2711450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Αντικείμενο κελύφους συσκευασίας" showAsIcon="1" r:id="rId5" imgW="1143360" imgH="685800" progId="Package">
                  <p:embed/>
                </p:oleObj>
              </mc:Choice>
              <mc:Fallback>
                <p:oleObj name="Αντικείμενο κελύφους συσκευασίας" showAsIcon="1" r:id="rId5" imgW="1143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6300" y="2711450"/>
                        <a:ext cx="1143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03285"/>
              </p:ext>
            </p:extLst>
          </p:nvPr>
        </p:nvGraphicFramePr>
        <p:xfrm>
          <a:off x="1571625" y="2165350"/>
          <a:ext cx="97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Αντικείμενο κελύφους συσκευασίας" showAsIcon="1" r:id="rId7" imgW="978120" imgH="685800" progId="Package">
                  <p:embed/>
                </p:oleObj>
              </mc:Choice>
              <mc:Fallback>
                <p:oleObj name="Αντικείμενο κελύφους συσκευασίας" showAsIcon="1" r:id="rId7" imgW="978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1625" y="2165350"/>
                        <a:ext cx="977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3003"/>
              </p:ext>
            </p:extLst>
          </p:nvPr>
        </p:nvGraphicFramePr>
        <p:xfrm>
          <a:off x="7251700" y="1411288"/>
          <a:ext cx="135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Αντικείμενο κελύφους συσκευασίας" showAsIcon="1" r:id="rId9" imgW="1359360" imgH="685800" progId="Package">
                  <p:embed/>
                </p:oleObj>
              </mc:Choice>
              <mc:Fallback>
                <p:oleObj name="Αντικείμενο κελύφους συσκευασίας" showAsIcon="1" r:id="rId9" imgW="1359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1700" y="1411288"/>
                        <a:ext cx="1358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80909"/>
              </p:ext>
            </p:extLst>
          </p:nvPr>
        </p:nvGraphicFramePr>
        <p:xfrm>
          <a:off x="5854700" y="1090613"/>
          <a:ext cx="135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Αντικείμενο κελύφους συσκευασίας" showAsIcon="1" r:id="rId11" imgW="1359360" imgH="685800" progId="Package">
                  <p:embed/>
                </p:oleObj>
              </mc:Choice>
              <mc:Fallback>
                <p:oleObj name="Αντικείμενο κελύφους συσκευασίας" showAsIcon="1" r:id="rId11" imgW="1359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54700" y="1090613"/>
                        <a:ext cx="1358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53795"/>
              </p:ext>
            </p:extLst>
          </p:nvPr>
        </p:nvGraphicFramePr>
        <p:xfrm>
          <a:off x="2919413" y="5118100"/>
          <a:ext cx="92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Αντικείμενο κελύφους συσκευασίας" showAsIcon="1" r:id="rId13" imgW="927360" imgH="685800" progId="Package">
                  <p:embed/>
                </p:oleObj>
              </mc:Choice>
              <mc:Fallback>
                <p:oleObj name="Αντικείμενο κελύφους συσκευασίας" showAsIcon="1" r:id="rId13" imgW="927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9413" y="5118100"/>
                        <a:ext cx="92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08798"/>
              </p:ext>
            </p:extLst>
          </p:nvPr>
        </p:nvGraphicFramePr>
        <p:xfrm>
          <a:off x="4427538" y="4540250"/>
          <a:ext cx="92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Αντικείμενο κελύφους συσκευασίας" showAsIcon="1" r:id="rId15" imgW="927360" imgH="685800" progId="Package">
                  <p:embed/>
                </p:oleObj>
              </mc:Choice>
              <mc:Fallback>
                <p:oleObj name="Αντικείμενο κελύφους συσκευασίας" showAsIcon="1" r:id="rId15" imgW="927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27538" y="4540250"/>
                        <a:ext cx="92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Προβολή στην οθόνη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3" baseType="lpstr">
      <vt:lpstr>Θέμα του Office</vt:lpstr>
      <vt:lpstr>Πακέτο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Εύη</dc:creator>
  <cp:lastModifiedBy>Εύη</cp:lastModifiedBy>
  <cp:revision>2</cp:revision>
  <dcterms:created xsi:type="dcterms:W3CDTF">2019-11-07T21:13:03Z</dcterms:created>
  <dcterms:modified xsi:type="dcterms:W3CDTF">2019-11-07T21:23:07Z</dcterms:modified>
</cp:coreProperties>
</file>