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ZINICA MARIO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My name is </a:t>
            </a:r>
            <a:r>
              <a:rPr lang="en-US" dirty="0" err="1" smtClean="0">
                <a:solidFill>
                  <a:schemeClr val="bg1"/>
                </a:solidFill>
              </a:rPr>
              <a:t>Zinica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Mario.I</a:t>
            </a:r>
            <a:r>
              <a:rPr lang="en-US" dirty="0" smtClean="0">
                <a:solidFill>
                  <a:schemeClr val="bg1"/>
                </a:solidFill>
              </a:rPr>
              <a:t> have 9 years and 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am in class II </a:t>
            </a:r>
            <a:r>
              <a:rPr lang="en-US" dirty="0" err="1" smtClean="0">
                <a:solidFill>
                  <a:schemeClr val="bg1"/>
                </a:solidFill>
              </a:rPr>
              <a:t>B,secondary</a:t>
            </a:r>
            <a:r>
              <a:rPr lang="en-US" dirty="0" smtClean="0">
                <a:solidFill>
                  <a:schemeClr val="bg1"/>
                </a:solidFill>
              </a:rPr>
              <a:t> school No.29,Galati.       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My </a:t>
            </a:r>
            <a:r>
              <a:rPr lang="en-US" dirty="0" err="1" smtClean="0">
                <a:solidFill>
                  <a:schemeClr val="bg1"/>
                </a:solidFill>
              </a:rPr>
              <a:t>hobbys</a:t>
            </a:r>
            <a:r>
              <a:rPr lang="en-US" dirty="0" smtClean="0">
                <a:solidFill>
                  <a:schemeClr val="bg1"/>
                </a:solidFill>
              </a:rPr>
              <a:t> is to play </a:t>
            </a:r>
            <a:r>
              <a:rPr lang="en-US" dirty="0" err="1" smtClean="0">
                <a:solidFill>
                  <a:schemeClr val="bg1"/>
                </a:solidFill>
              </a:rPr>
              <a:t>quitar</a:t>
            </a:r>
            <a:r>
              <a:rPr lang="en-US" dirty="0" smtClean="0">
                <a:solidFill>
                  <a:schemeClr val="bg1"/>
                </a:solidFill>
              </a:rPr>
              <a:t> and swimming .I like to play whit dog puppies because they are cute and playful. Also i like </a:t>
            </a:r>
            <a:r>
              <a:rPr lang="en-US" dirty="0" err="1" smtClean="0">
                <a:solidFill>
                  <a:schemeClr val="bg1"/>
                </a:solidFill>
              </a:rPr>
              <a:t>school,where</a:t>
            </a:r>
            <a:r>
              <a:rPr lang="en-US" dirty="0" smtClean="0">
                <a:solidFill>
                  <a:schemeClr val="bg1"/>
                </a:solidFill>
              </a:rPr>
              <a:t> I can learn new things.  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This is me.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2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HY2c1EK7lCs/UHevRVZ_4uI/AAAAAAAAA5c/x9rPUMLw-dk/s1600/The+Wo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49911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44.kn3.net/E42E52B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45" y="3581399"/>
            <a:ext cx="5226380" cy="3265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allibs.com/gudang/killer-wolf-dog-family-widescreen-wallpaper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r="9495"/>
          <a:stretch/>
        </p:blipFill>
        <p:spPr bwMode="auto">
          <a:xfrm>
            <a:off x="5383343" y="470323"/>
            <a:ext cx="3503482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allng.com/images/2013/08/wolf-hd-wallcaptur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r="11818"/>
          <a:stretch/>
        </p:blipFill>
        <p:spPr bwMode="auto">
          <a:xfrm>
            <a:off x="24161" y="3751905"/>
            <a:ext cx="3862039" cy="310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2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Scientific name: </a:t>
            </a:r>
            <a:r>
              <a:rPr lang="en-US" dirty="0" err="1"/>
              <a:t>Canis</a:t>
            </a:r>
            <a:r>
              <a:rPr lang="en-US" dirty="0"/>
              <a:t> lupus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Rank: </a:t>
            </a:r>
            <a:r>
              <a:rPr lang="en-US" dirty="0"/>
              <a:t>Species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Gestation period: </a:t>
            </a:r>
            <a:r>
              <a:rPr lang="en-US" dirty="0"/>
              <a:t>62 – 75 d</a:t>
            </a:r>
            <a:br>
              <a:rPr lang="en-US" dirty="0"/>
            </a:br>
            <a:r>
              <a:rPr lang="en-US" dirty="0"/>
              <a:t>Tail length: 29 – 50 cm (Adult)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Speed: </a:t>
            </a:r>
            <a:r>
              <a:rPr lang="en-US" dirty="0"/>
              <a:t>50 – 60 km/h (Running), 8 – 9 km/h (Loping pace)</a:t>
            </a:r>
            <a:br>
              <a:rPr lang="en-US" dirty="0"/>
            </a:br>
            <a:endParaRPr lang="ro-RO" dirty="0"/>
          </a:p>
        </p:txBody>
      </p:sp>
      <p:pic>
        <p:nvPicPr>
          <p:cNvPr id="1026" name="Picture 2" descr="http://strangesounds.org/wp-content/uploads/2013/05/85-wo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84938"/>
            <a:ext cx="390525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ummitvoice.files.wordpress.com/2011/12/wol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38600"/>
            <a:ext cx="4406207" cy="2761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0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76561"/>
            <a:ext cx="82296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800" dirty="0" smtClean="0"/>
              <a:t>Gray wolf</a:t>
            </a:r>
            <a:br>
              <a:rPr lang="en-US" sz="9800" dirty="0" smtClean="0"/>
            </a:br>
            <a:r>
              <a:rPr lang="en-US" sz="9800" dirty="0" smtClean="0"/>
              <a:t/>
            </a:r>
            <a:br>
              <a:rPr lang="en-US" sz="9800" dirty="0" smtClean="0"/>
            </a:br>
            <a:r>
              <a:rPr lang="en-US" sz="9800" dirty="0" smtClean="0"/>
              <a:t>The gray wolf or grey wolf is a species of </a:t>
            </a:r>
            <a:r>
              <a:rPr lang="en-US" sz="9800" dirty="0" err="1" smtClean="0"/>
              <a:t>canid</a:t>
            </a:r>
            <a:r>
              <a:rPr lang="en-US" sz="9800" dirty="0" smtClean="0"/>
              <a:t> native to the wilderness</a:t>
            </a:r>
            <a:r>
              <a:rPr lang="ro-RO" sz="9800" dirty="0" smtClean="0"/>
              <a:t>.</a:t>
            </a:r>
            <a:r>
              <a:rPr lang="en-US" sz="9800" dirty="0" smtClean="0"/>
              <a:t> It is the largest member of its family, with males averaging 43–45 kg, and females 36–38.5 kg. </a:t>
            </a:r>
            <a:r>
              <a:rPr lang="en-US" dirty="0" smtClean="0"/>
              <a:t/>
            </a:r>
            <a:br>
              <a:rPr lang="en-US" dirty="0" smtClean="0"/>
            </a:br>
            <a:endParaRPr lang="ro-RO" dirty="0"/>
          </a:p>
        </p:txBody>
      </p:sp>
      <p:pic>
        <p:nvPicPr>
          <p:cNvPr id="3" name="Picture 2" descr="http://khongthe.com/wallpapers/animals/wolf-218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2" y="1905000"/>
            <a:ext cx="7454730" cy="465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3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oodwp.com/images/201205/goodwp.com_21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9" y="152400"/>
            <a:ext cx="8962007" cy="503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76701" y="5191125"/>
            <a:ext cx="7772400" cy="1470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SCHOOL No.29</a:t>
            </a:r>
            <a:br>
              <a:rPr lang="en-US" smtClean="0"/>
            </a:br>
            <a:r>
              <a:rPr lang="en-US" smtClean="0"/>
              <a:t>Galati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3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 Scientific name: Canis lupus Rank: Species Gestation period: 62 – 75 d Tail length: 29 – 50 cm (Adult) Speed: 50 – 60 km/h (Running), 8 – 9 km/h (Loping pace)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2006-08-16T00:00:00Z</dcterms:created>
  <dcterms:modified xsi:type="dcterms:W3CDTF">2013-11-01T18:54:58Z</dcterms:modified>
</cp:coreProperties>
</file>