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300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88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078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235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037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496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943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512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011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74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A042F-55BC-484F-8C58-35E8AEFA6F29}" type="datetimeFigureOut">
              <a:rPr lang="el-GR" smtClean="0"/>
              <a:t>4/2/2020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FF87-708C-413D-AA63-B3ACDBD43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044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224387"/>
            <a:ext cx="9144000" cy="644936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latin typeface="+mn-lt"/>
              </a:rPr>
              <a:t>STEM is</a:t>
            </a:r>
            <a:r>
              <a:rPr lang="el-GR" sz="1800" b="1" dirty="0" smtClean="0">
                <a:latin typeface="+mn-lt"/>
              </a:rPr>
              <a:t>…</a:t>
            </a:r>
            <a:r>
              <a:rPr lang="en-US" sz="1800" b="1" dirty="0" smtClean="0">
                <a:latin typeface="+mn-lt"/>
              </a:rPr>
              <a:t> on fire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sz="1600" b="1" dirty="0" smtClean="0">
                <a:latin typeface="+mn-lt"/>
              </a:rPr>
              <a:t>Move the small fire to the large fire</a:t>
            </a:r>
            <a:endParaRPr lang="el-GR" sz="1600" b="1" dirty="0">
              <a:latin typeface="+mn-lt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891" y="888642"/>
            <a:ext cx="8645088" cy="5344733"/>
          </a:xfrm>
          <a:prstGeom prst="rect">
            <a:avLst/>
          </a:prstGeom>
        </p:spPr>
      </p:pic>
      <p:sp>
        <p:nvSpPr>
          <p:cNvPr id="5" name="Δεξιό βέλος 4"/>
          <p:cNvSpPr/>
          <p:nvPr/>
        </p:nvSpPr>
        <p:spPr>
          <a:xfrm>
            <a:off x="83905" y="2859110"/>
            <a:ext cx="817616" cy="373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0000"/>
              </a:solidFill>
            </a:endParaRPr>
          </a:p>
        </p:txBody>
      </p:sp>
      <p:sp>
        <p:nvSpPr>
          <p:cNvPr id="6" name="Δεξιό βέλος 5"/>
          <p:cNvSpPr/>
          <p:nvPr/>
        </p:nvSpPr>
        <p:spPr>
          <a:xfrm>
            <a:off x="83905" y="2374478"/>
            <a:ext cx="81761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βέλος 6"/>
          <p:cNvSpPr/>
          <p:nvPr/>
        </p:nvSpPr>
        <p:spPr>
          <a:xfrm>
            <a:off x="83905" y="1931831"/>
            <a:ext cx="817616" cy="334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Βέλος προς τα κάτω 7"/>
          <p:cNvSpPr/>
          <p:nvPr/>
        </p:nvSpPr>
        <p:spPr>
          <a:xfrm>
            <a:off x="83905" y="3343742"/>
            <a:ext cx="392613" cy="783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 προς τα κάτω 8"/>
          <p:cNvSpPr/>
          <p:nvPr/>
        </p:nvSpPr>
        <p:spPr>
          <a:xfrm>
            <a:off x="592234" y="3388817"/>
            <a:ext cx="334851" cy="738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Λυγισμένο βέλος 9"/>
          <p:cNvSpPr/>
          <p:nvPr/>
        </p:nvSpPr>
        <p:spPr>
          <a:xfrm>
            <a:off x="206062" y="4443211"/>
            <a:ext cx="623405" cy="80660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Λυγισμένο βέλος 10"/>
          <p:cNvSpPr/>
          <p:nvPr/>
        </p:nvSpPr>
        <p:spPr>
          <a:xfrm>
            <a:off x="280211" y="5537204"/>
            <a:ext cx="621310" cy="69617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Βέλος λυγισμένο προς τα επάνω 11"/>
          <p:cNvSpPr/>
          <p:nvPr/>
        </p:nvSpPr>
        <p:spPr>
          <a:xfrm>
            <a:off x="730733" y="923350"/>
            <a:ext cx="764144" cy="88696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Βέλος λυγισμένο προς τα επάνω 12"/>
          <p:cNvSpPr/>
          <p:nvPr/>
        </p:nvSpPr>
        <p:spPr>
          <a:xfrm>
            <a:off x="206063" y="573109"/>
            <a:ext cx="721022" cy="84356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Δεξιό βέλος 13"/>
          <p:cNvSpPr/>
          <p:nvPr/>
        </p:nvSpPr>
        <p:spPr>
          <a:xfrm>
            <a:off x="10651949" y="440264"/>
            <a:ext cx="901521" cy="51515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Δεξιό βέλος 14"/>
          <p:cNvSpPr/>
          <p:nvPr/>
        </p:nvSpPr>
        <p:spPr>
          <a:xfrm>
            <a:off x="10818252" y="1031500"/>
            <a:ext cx="901521" cy="57955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Δεξιό βέλος 15"/>
          <p:cNvSpPr/>
          <p:nvPr/>
        </p:nvSpPr>
        <p:spPr>
          <a:xfrm>
            <a:off x="10756102" y="1803751"/>
            <a:ext cx="901521" cy="53614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Βέλος λυγισμένο προς τα επάνω 16"/>
          <p:cNvSpPr/>
          <p:nvPr/>
        </p:nvSpPr>
        <p:spPr>
          <a:xfrm>
            <a:off x="10668000" y="5653826"/>
            <a:ext cx="601207" cy="798490"/>
          </a:xfrm>
          <a:prstGeom prst="bent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Βέλος λυγισμένο προς τα επάνω 17"/>
          <p:cNvSpPr/>
          <p:nvPr/>
        </p:nvSpPr>
        <p:spPr>
          <a:xfrm>
            <a:off x="11363653" y="5653826"/>
            <a:ext cx="536426" cy="798490"/>
          </a:xfrm>
          <a:prstGeom prst="bent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Λυγισμένο βέλος 18"/>
          <p:cNvSpPr/>
          <p:nvPr/>
        </p:nvSpPr>
        <p:spPr>
          <a:xfrm>
            <a:off x="10573554" y="4657385"/>
            <a:ext cx="695653" cy="841894"/>
          </a:xfrm>
          <a:prstGeom prst="ben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0" name="Λυγισμένο βέλος 19"/>
          <p:cNvSpPr/>
          <p:nvPr/>
        </p:nvSpPr>
        <p:spPr>
          <a:xfrm>
            <a:off x="11363653" y="4657385"/>
            <a:ext cx="573940" cy="841894"/>
          </a:xfrm>
          <a:prstGeom prst="ben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1" name="Βέλος προς τα επάνω 20"/>
          <p:cNvSpPr/>
          <p:nvPr/>
        </p:nvSpPr>
        <p:spPr>
          <a:xfrm>
            <a:off x="10668000" y="3541690"/>
            <a:ext cx="601207" cy="901521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Βέλος προς τα επάνω 21"/>
          <p:cNvSpPr/>
          <p:nvPr/>
        </p:nvSpPr>
        <p:spPr>
          <a:xfrm>
            <a:off x="11363653" y="3541691"/>
            <a:ext cx="536426" cy="882202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Βέλος προς τα κάτω 22"/>
          <p:cNvSpPr/>
          <p:nvPr/>
        </p:nvSpPr>
        <p:spPr>
          <a:xfrm>
            <a:off x="10818252" y="2531409"/>
            <a:ext cx="450955" cy="77273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Βέλος προς τα κάτω 23"/>
          <p:cNvSpPr/>
          <p:nvPr/>
        </p:nvSpPr>
        <p:spPr>
          <a:xfrm>
            <a:off x="11513905" y="2516627"/>
            <a:ext cx="423688" cy="77273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5" name="Εικόνα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990" y="224387"/>
            <a:ext cx="1173489" cy="644936"/>
          </a:xfrm>
          <a:prstGeom prst="rect">
            <a:avLst/>
          </a:prstGeom>
        </p:spPr>
      </p:pic>
      <p:pic>
        <p:nvPicPr>
          <p:cNvPr id="26" name="Εικόνα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990" y="243706"/>
            <a:ext cx="1173489" cy="644936"/>
          </a:xfrm>
          <a:prstGeom prst="rect">
            <a:avLst/>
          </a:prstGeom>
        </p:spPr>
      </p:pic>
      <p:sp>
        <p:nvSpPr>
          <p:cNvPr id="3" name="Βέλος προς τα επάνω 2"/>
          <p:cNvSpPr/>
          <p:nvPr/>
        </p:nvSpPr>
        <p:spPr>
          <a:xfrm>
            <a:off x="1160497" y="337117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Βέλος προς τα επάνω 26"/>
          <p:cNvSpPr/>
          <p:nvPr/>
        </p:nvSpPr>
        <p:spPr>
          <a:xfrm>
            <a:off x="1112805" y="4674319"/>
            <a:ext cx="411195" cy="8249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TextBox 27"/>
          <p:cNvSpPr txBox="1"/>
          <p:nvPr/>
        </p:nvSpPr>
        <p:spPr>
          <a:xfrm>
            <a:off x="927085" y="6452316"/>
            <a:ext cx="18161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Annie-</a:t>
            </a:r>
            <a:r>
              <a:rPr lang="en-US" dirty="0" err="1" smtClean="0"/>
              <a:t>Evi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819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Εικόνα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978" y="365125"/>
            <a:ext cx="9659154" cy="5752340"/>
          </a:xfrm>
          <a:prstGeom prst="rect">
            <a:avLst/>
          </a:prstGeom>
        </p:spPr>
      </p:pic>
      <p:sp>
        <p:nvSpPr>
          <p:cNvPr id="12" name="Τίτλος 11"/>
          <p:cNvSpPr>
            <a:spLocks noGrp="1"/>
          </p:cNvSpPr>
          <p:nvPr>
            <p:ph type="title"/>
          </p:nvPr>
        </p:nvSpPr>
        <p:spPr>
          <a:xfrm>
            <a:off x="1171977" y="365126"/>
            <a:ext cx="9543245" cy="575234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5" name="Δεξιό βέλος 14"/>
          <p:cNvSpPr/>
          <p:nvPr/>
        </p:nvSpPr>
        <p:spPr>
          <a:xfrm>
            <a:off x="148107" y="1893197"/>
            <a:ext cx="798490" cy="41212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accent4"/>
              </a:solidFill>
            </a:endParaRPr>
          </a:p>
        </p:txBody>
      </p:sp>
      <p:sp>
        <p:nvSpPr>
          <p:cNvPr id="16" name="Δεξιό βέλος 15"/>
          <p:cNvSpPr/>
          <p:nvPr/>
        </p:nvSpPr>
        <p:spPr>
          <a:xfrm>
            <a:off x="180305" y="1307205"/>
            <a:ext cx="798491" cy="450761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accent4"/>
              </a:solidFill>
            </a:endParaRPr>
          </a:p>
        </p:txBody>
      </p:sp>
      <p:sp>
        <p:nvSpPr>
          <p:cNvPr id="17" name="Δεξιό βέλος 16"/>
          <p:cNvSpPr/>
          <p:nvPr/>
        </p:nvSpPr>
        <p:spPr>
          <a:xfrm>
            <a:off x="148107" y="772732"/>
            <a:ext cx="798490" cy="386367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Βέλος προς τα επάνω 17"/>
          <p:cNvSpPr/>
          <p:nvPr/>
        </p:nvSpPr>
        <p:spPr>
          <a:xfrm>
            <a:off x="257577" y="2550017"/>
            <a:ext cx="360609" cy="746975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Βέλος προς τα επάνω 18"/>
          <p:cNvSpPr/>
          <p:nvPr/>
        </p:nvSpPr>
        <p:spPr>
          <a:xfrm>
            <a:off x="708338" y="2550017"/>
            <a:ext cx="347730" cy="746975"/>
          </a:xfrm>
          <a:prstGeom prst="up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Λυγισμένο βέλος 19"/>
          <p:cNvSpPr/>
          <p:nvPr/>
        </p:nvSpPr>
        <p:spPr>
          <a:xfrm>
            <a:off x="180305" y="3541688"/>
            <a:ext cx="701898" cy="721219"/>
          </a:xfrm>
          <a:prstGeom prst="ben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1" name="Λυγισμένο βέλος 20"/>
          <p:cNvSpPr/>
          <p:nvPr/>
        </p:nvSpPr>
        <p:spPr>
          <a:xfrm>
            <a:off x="412123" y="4153433"/>
            <a:ext cx="759853" cy="708340"/>
          </a:xfrm>
          <a:prstGeom prst="ben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2" name="Βέλος λυγισμένο προς τα επάνω 21"/>
          <p:cNvSpPr/>
          <p:nvPr/>
        </p:nvSpPr>
        <p:spPr>
          <a:xfrm>
            <a:off x="331629" y="4779676"/>
            <a:ext cx="656823" cy="734096"/>
          </a:xfrm>
          <a:prstGeom prst="bentUpArrow">
            <a:avLst>
              <a:gd name="adj1" fmla="val 25000"/>
              <a:gd name="adj2" fmla="val 26020"/>
              <a:gd name="adj3" fmla="val 25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Βέλος λυγισμένο προς τα επάνω 22"/>
          <p:cNvSpPr/>
          <p:nvPr/>
        </p:nvSpPr>
        <p:spPr>
          <a:xfrm>
            <a:off x="386365" y="5933941"/>
            <a:ext cx="624626" cy="746975"/>
          </a:xfrm>
          <a:prstGeom prst="bentUpArrow">
            <a:avLst>
              <a:gd name="adj1" fmla="val 25000"/>
              <a:gd name="adj2" fmla="val 23901"/>
              <a:gd name="adj3" fmla="val 25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Βέλος προς τα κάτω 23"/>
          <p:cNvSpPr/>
          <p:nvPr/>
        </p:nvSpPr>
        <p:spPr>
          <a:xfrm>
            <a:off x="412123" y="167425"/>
            <a:ext cx="470080" cy="605307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Βέλος προς τα επάνω 24"/>
          <p:cNvSpPr/>
          <p:nvPr/>
        </p:nvSpPr>
        <p:spPr>
          <a:xfrm>
            <a:off x="10831132" y="365125"/>
            <a:ext cx="386367" cy="793974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Βέλος προς τα επάνω 26"/>
          <p:cNvSpPr/>
          <p:nvPr/>
        </p:nvSpPr>
        <p:spPr>
          <a:xfrm>
            <a:off x="11487955" y="296214"/>
            <a:ext cx="437881" cy="850006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Λυγισμένο βέλος 27"/>
          <p:cNvSpPr/>
          <p:nvPr/>
        </p:nvSpPr>
        <p:spPr>
          <a:xfrm>
            <a:off x="10957089" y="1378040"/>
            <a:ext cx="482959" cy="772736"/>
          </a:xfrm>
          <a:prstGeom prst="ben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9" name="Λυγισμένο βέλος 28"/>
          <p:cNvSpPr/>
          <p:nvPr/>
        </p:nvSpPr>
        <p:spPr>
          <a:xfrm>
            <a:off x="11487956" y="1648496"/>
            <a:ext cx="579550" cy="901521"/>
          </a:xfrm>
          <a:prstGeom prst="ben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0" name="Αριστερό βέλος 29"/>
          <p:cNvSpPr/>
          <p:nvPr/>
        </p:nvSpPr>
        <p:spPr>
          <a:xfrm>
            <a:off x="11120907" y="2987899"/>
            <a:ext cx="804929" cy="425002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accent6"/>
              </a:solidFill>
            </a:endParaRPr>
          </a:p>
        </p:txBody>
      </p:sp>
      <p:sp>
        <p:nvSpPr>
          <p:cNvPr id="31" name="Αριστερό βέλος 30"/>
          <p:cNvSpPr/>
          <p:nvPr/>
        </p:nvSpPr>
        <p:spPr>
          <a:xfrm>
            <a:off x="11120907" y="3657600"/>
            <a:ext cx="804929" cy="386366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Αριστερό βέλος 31"/>
          <p:cNvSpPr/>
          <p:nvPr/>
        </p:nvSpPr>
        <p:spPr>
          <a:xfrm>
            <a:off x="11120907" y="4262907"/>
            <a:ext cx="804929" cy="399245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Αριστερό βέλος 32"/>
          <p:cNvSpPr/>
          <p:nvPr/>
        </p:nvSpPr>
        <p:spPr>
          <a:xfrm>
            <a:off x="11089098" y="4861773"/>
            <a:ext cx="978408" cy="484632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Βέλος λυγισμένο προς τα επάνω 33"/>
          <p:cNvSpPr/>
          <p:nvPr/>
        </p:nvSpPr>
        <p:spPr>
          <a:xfrm>
            <a:off x="10715222" y="5608748"/>
            <a:ext cx="605308" cy="753416"/>
          </a:xfrm>
          <a:prstGeom prst="bent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Βέλος λυγισμένο προς τα επάνω 34"/>
          <p:cNvSpPr/>
          <p:nvPr/>
        </p:nvSpPr>
        <p:spPr>
          <a:xfrm>
            <a:off x="11217498" y="5724657"/>
            <a:ext cx="708337" cy="875761"/>
          </a:xfrm>
          <a:prstGeom prst="bent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Δεξιό βέλος 35"/>
          <p:cNvSpPr/>
          <p:nvPr/>
        </p:nvSpPr>
        <p:spPr>
          <a:xfrm>
            <a:off x="70831" y="5640934"/>
            <a:ext cx="721218" cy="37348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Βέλος προς τα επάνω 36"/>
          <p:cNvSpPr/>
          <p:nvPr/>
        </p:nvSpPr>
        <p:spPr>
          <a:xfrm>
            <a:off x="11004996" y="2305321"/>
            <a:ext cx="315534" cy="682578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1171977" y="6415752"/>
            <a:ext cx="1970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Eleni-</a:t>
            </a:r>
            <a:r>
              <a:rPr lang="en-US" dirty="0" err="1" smtClean="0"/>
              <a:t>Hatice</a:t>
            </a:r>
            <a:r>
              <a:rPr lang="en-US" dirty="0" smtClean="0"/>
              <a:t> </a:t>
            </a:r>
            <a:r>
              <a:rPr lang="en-US" dirty="0" err="1" smtClean="0"/>
              <a:t>Mutlu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01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9250" y="365125"/>
            <a:ext cx="9491729" cy="5713703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251" y="365125"/>
            <a:ext cx="9491728" cy="5713703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4" name="Βέλος προς τα επάνω 3"/>
          <p:cNvSpPr/>
          <p:nvPr/>
        </p:nvSpPr>
        <p:spPr>
          <a:xfrm>
            <a:off x="206063" y="365125"/>
            <a:ext cx="399244" cy="70833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Βέλος προς τα επάνω 4"/>
          <p:cNvSpPr/>
          <p:nvPr/>
        </p:nvSpPr>
        <p:spPr>
          <a:xfrm>
            <a:off x="772733" y="365125"/>
            <a:ext cx="373488" cy="79397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Λυγισμένο βέλος 5"/>
          <p:cNvSpPr/>
          <p:nvPr/>
        </p:nvSpPr>
        <p:spPr>
          <a:xfrm>
            <a:off x="141666" y="1283706"/>
            <a:ext cx="553791" cy="772732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Λυγισμένο βέλος 6"/>
          <p:cNvSpPr/>
          <p:nvPr/>
        </p:nvSpPr>
        <p:spPr>
          <a:xfrm>
            <a:off x="592422" y="1582180"/>
            <a:ext cx="540914" cy="734096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" name="Δεξιό βέλος 7"/>
          <p:cNvSpPr/>
          <p:nvPr/>
        </p:nvSpPr>
        <p:spPr>
          <a:xfrm>
            <a:off x="206062" y="3039414"/>
            <a:ext cx="850005" cy="3992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Δεξιό βέλος 8"/>
          <p:cNvSpPr/>
          <p:nvPr/>
        </p:nvSpPr>
        <p:spPr>
          <a:xfrm>
            <a:off x="154546" y="3612523"/>
            <a:ext cx="901522" cy="38636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Δεξιό βέλος 9"/>
          <p:cNvSpPr/>
          <p:nvPr/>
        </p:nvSpPr>
        <p:spPr>
          <a:xfrm>
            <a:off x="154546" y="4172754"/>
            <a:ext cx="901522" cy="39924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Βέλος λυγισμένο προς τα επάνω 10"/>
          <p:cNvSpPr/>
          <p:nvPr/>
        </p:nvSpPr>
        <p:spPr>
          <a:xfrm>
            <a:off x="77272" y="4745864"/>
            <a:ext cx="682581" cy="869325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Βέλος λυγισμένο προς τα επάνω 11"/>
          <p:cNvSpPr/>
          <p:nvPr/>
        </p:nvSpPr>
        <p:spPr>
          <a:xfrm>
            <a:off x="206062" y="5499279"/>
            <a:ext cx="862882" cy="839048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Αριστερό βέλος 12"/>
          <p:cNvSpPr/>
          <p:nvPr/>
        </p:nvSpPr>
        <p:spPr>
          <a:xfrm>
            <a:off x="11050073" y="365125"/>
            <a:ext cx="914400" cy="407607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Αριστερό βέλος 13"/>
          <p:cNvSpPr/>
          <p:nvPr/>
        </p:nvSpPr>
        <p:spPr>
          <a:xfrm>
            <a:off x="11050073" y="953037"/>
            <a:ext cx="914400" cy="46363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Αριστερό βέλος 14"/>
          <p:cNvSpPr/>
          <p:nvPr/>
        </p:nvSpPr>
        <p:spPr>
          <a:xfrm>
            <a:off x="11050073" y="1712890"/>
            <a:ext cx="914400" cy="4636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Βέλος προς τα επάνω 15"/>
          <p:cNvSpPr/>
          <p:nvPr/>
        </p:nvSpPr>
        <p:spPr>
          <a:xfrm>
            <a:off x="10869769" y="2472744"/>
            <a:ext cx="360608" cy="87576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Βέλος προς τα επάνω 16"/>
          <p:cNvSpPr/>
          <p:nvPr/>
        </p:nvSpPr>
        <p:spPr>
          <a:xfrm>
            <a:off x="11359168" y="2472744"/>
            <a:ext cx="437880" cy="87576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Βέλος λυγισμένο προς τα επάνω 17"/>
          <p:cNvSpPr/>
          <p:nvPr/>
        </p:nvSpPr>
        <p:spPr>
          <a:xfrm>
            <a:off x="10869768" y="3644721"/>
            <a:ext cx="489399" cy="927279"/>
          </a:xfrm>
          <a:prstGeom prst="bent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Βέλος λυγισμένο προς τα επάνω 18"/>
          <p:cNvSpPr/>
          <p:nvPr/>
        </p:nvSpPr>
        <p:spPr>
          <a:xfrm>
            <a:off x="11487956" y="3644721"/>
            <a:ext cx="476517" cy="927279"/>
          </a:xfrm>
          <a:prstGeom prst="bentUpArrow">
            <a:avLst>
              <a:gd name="adj1" fmla="val 25000"/>
              <a:gd name="adj2" fmla="val 27703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Λυγισμένο βέλος 19"/>
          <p:cNvSpPr/>
          <p:nvPr/>
        </p:nvSpPr>
        <p:spPr>
          <a:xfrm>
            <a:off x="10869768" y="4816698"/>
            <a:ext cx="813816" cy="86868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1" name="Λυγισμένο βέλος 20"/>
          <p:cNvSpPr/>
          <p:nvPr/>
        </p:nvSpPr>
        <p:spPr>
          <a:xfrm>
            <a:off x="11423560" y="5499279"/>
            <a:ext cx="540913" cy="839048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2" name="Δεξιό βέλος 21"/>
          <p:cNvSpPr/>
          <p:nvPr/>
        </p:nvSpPr>
        <p:spPr>
          <a:xfrm>
            <a:off x="206062" y="6368604"/>
            <a:ext cx="901520" cy="3586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Αριστερό βέλος 22"/>
          <p:cNvSpPr/>
          <p:nvPr/>
        </p:nvSpPr>
        <p:spPr>
          <a:xfrm>
            <a:off x="206062" y="2562896"/>
            <a:ext cx="888643" cy="34772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Βέλος προς τα επάνω 23"/>
          <p:cNvSpPr/>
          <p:nvPr/>
        </p:nvSpPr>
        <p:spPr>
          <a:xfrm>
            <a:off x="11797048" y="2316275"/>
            <a:ext cx="296214" cy="87768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Αριστερό βέλος 24"/>
          <p:cNvSpPr/>
          <p:nvPr/>
        </p:nvSpPr>
        <p:spPr>
          <a:xfrm>
            <a:off x="10560676" y="6338327"/>
            <a:ext cx="862884" cy="358687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TextBox 26"/>
          <p:cNvSpPr txBox="1"/>
          <p:nvPr/>
        </p:nvSpPr>
        <p:spPr>
          <a:xfrm>
            <a:off x="1429555" y="6368604"/>
            <a:ext cx="222804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Emine-Mioara</a:t>
            </a:r>
            <a:r>
              <a:rPr lang="en-US" dirty="0" smtClean="0"/>
              <a:t> </a:t>
            </a:r>
            <a:r>
              <a:rPr lang="en-US" dirty="0" smtClean="0"/>
              <a:t>Elena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759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71223" y="378003"/>
            <a:ext cx="9285667" cy="563643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193" y="378003"/>
            <a:ext cx="9478850" cy="5636430"/>
          </a:xfrm>
          <a:prstGeom prst="rect">
            <a:avLst/>
          </a:prstGeom>
        </p:spPr>
      </p:pic>
      <p:sp>
        <p:nvSpPr>
          <p:cNvPr id="5" name="Δεξιό βέλος 4"/>
          <p:cNvSpPr/>
          <p:nvPr/>
        </p:nvSpPr>
        <p:spPr>
          <a:xfrm>
            <a:off x="193183" y="476518"/>
            <a:ext cx="1030310" cy="43788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Δεξιό βέλος 5"/>
          <p:cNvSpPr/>
          <p:nvPr/>
        </p:nvSpPr>
        <p:spPr>
          <a:xfrm>
            <a:off x="193183" y="1068946"/>
            <a:ext cx="1030310" cy="399245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βέλος 6"/>
          <p:cNvSpPr/>
          <p:nvPr/>
        </p:nvSpPr>
        <p:spPr>
          <a:xfrm>
            <a:off x="193183" y="1622737"/>
            <a:ext cx="1030310" cy="41212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Βέλος προς τα επάνω 7"/>
          <p:cNvSpPr/>
          <p:nvPr/>
        </p:nvSpPr>
        <p:spPr>
          <a:xfrm>
            <a:off x="193183" y="2266682"/>
            <a:ext cx="373487" cy="798490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 προς τα επάνω 8"/>
          <p:cNvSpPr/>
          <p:nvPr/>
        </p:nvSpPr>
        <p:spPr>
          <a:xfrm>
            <a:off x="669700" y="2266682"/>
            <a:ext cx="347731" cy="798490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Βέλος προς τα επάνω 9"/>
          <p:cNvSpPr/>
          <p:nvPr/>
        </p:nvSpPr>
        <p:spPr>
          <a:xfrm>
            <a:off x="1120461" y="2550018"/>
            <a:ext cx="347732" cy="888642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Λυγισμένο βέλος 10"/>
          <p:cNvSpPr/>
          <p:nvPr/>
        </p:nvSpPr>
        <p:spPr>
          <a:xfrm>
            <a:off x="193184" y="3296993"/>
            <a:ext cx="824248" cy="965913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Λυγισμένο βέλος 11"/>
          <p:cNvSpPr/>
          <p:nvPr/>
        </p:nvSpPr>
        <p:spPr>
          <a:xfrm>
            <a:off x="669700" y="4005330"/>
            <a:ext cx="708340" cy="914400"/>
          </a:xfrm>
          <a:prstGeom prst="ben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Βέλος λυγισμένο προς τα επάνω 12"/>
          <p:cNvSpPr/>
          <p:nvPr/>
        </p:nvSpPr>
        <p:spPr>
          <a:xfrm>
            <a:off x="605308" y="4655711"/>
            <a:ext cx="656822" cy="734095"/>
          </a:xfrm>
          <a:prstGeom prst="bent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 λυγισμένο προς τα επάνω 13"/>
          <p:cNvSpPr/>
          <p:nvPr/>
        </p:nvSpPr>
        <p:spPr>
          <a:xfrm>
            <a:off x="379926" y="5679583"/>
            <a:ext cx="740535" cy="862885"/>
          </a:xfrm>
          <a:prstGeom prst="bent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Δεξιό βέλος 14"/>
          <p:cNvSpPr/>
          <p:nvPr/>
        </p:nvSpPr>
        <p:spPr>
          <a:xfrm>
            <a:off x="425003" y="38640"/>
            <a:ext cx="1184856" cy="476518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Βέλος προς τα επάνω 15"/>
          <p:cNvSpPr/>
          <p:nvPr/>
        </p:nvSpPr>
        <p:spPr>
          <a:xfrm>
            <a:off x="11050073" y="476518"/>
            <a:ext cx="347730" cy="824248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Βέλος προς τα επάνω 16"/>
          <p:cNvSpPr/>
          <p:nvPr/>
        </p:nvSpPr>
        <p:spPr>
          <a:xfrm>
            <a:off x="11616744" y="378003"/>
            <a:ext cx="425002" cy="909884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Βέλος προς τα επάνω 17"/>
          <p:cNvSpPr/>
          <p:nvPr/>
        </p:nvSpPr>
        <p:spPr>
          <a:xfrm>
            <a:off x="11050073" y="1622737"/>
            <a:ext cx="347730" cy="824249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Βέλος προς τα επάνω 18"/>
          <p:cNvSpPr/>
          <p:nvPr/>
        </p:nvSpPr>
        <p:spPr>
          <a:xfrm>
            <a:off x="11616744" y="1622737"/>
            <a:ext cx="425002" cy="824249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Αριστερό βέλος 19"/>
          <p:cNvSpPr/>
          <p:nvPr/>
        </p:nvSpPr>
        <p:spPr>
          <a:xfrm>
            <a:off x="11050072" y="2614410"/>
            <a:ext cx="901521" cy="334851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Αριστερό βέλος 20"/>
          <p:cNvSpPr/>
          <p:nvPr/>
        </p:nvSpPr>
        <p:spPr>
          <a:xfrm>
            <a:off x="11037196" y="3065172"/>
            <a:ext cx="1004550" cy="373488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Αριστερό βέλος 21"/>
          <p:cNvSpPr/>
          <p:nvPr/>
        </p:nvSpPr>
        <p:spPr>
          <a:xfrm>
            <a:off x="11050072" y="3567447"/>
            <a:ext cx="901521" cy="437883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Αριστερό βέλος 22"/>
          <p:cNvSpPr/>
          <p:nvPr/>
        </p:nvSpPr>
        <p:spPr>
          <a:xfrm>
            <a:off x="11037196" y="4134118"/>
            <a:ext cx="914397" cy="412124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Βέλος λυγισμένο προς τα επάνω 23"/>
          <p:cNvSpPr/>
          <p:nvPr/>
        </p:nvSpPr>
        <p:spPr>
          <a:xfrm>
            <a:off x="10947043" y="4655711"/>
            <a:ext cx="540912" cy="734095"/>
          </a:xfrm>
          <a:prstGeom prst="bent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Βέλος λυγισμένο προς τα επάνω 24"/>
          <p:cNvSpPr/>
          <p:nvPr/>
        </p:nvSpPr>
        <p:spPr>
          <a:xfrm>
            <a:off x="11449316" y="4848889"/>
            <a:ext cx="553791" cy="907962"/>
          </a:xfrm>
          <a:prstGeom prst="bent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Λυγισμένο βέλος 25"/>
          <p:cNvSpPr/>
          <p:nvPr/>
        </p:nvSpPr>
        <p:spPr>
          <a:xfrm>
            <a:off x="10547793" y="6123902"/>
            <a:ext cx="631069" cy="600792"/>
          </a:xfrm>
          <a:prstGeom prst="ben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7" name="Λυγισμένο βέλος 26"/>
          <p:cNvSpPr/>
          <p:nvPr/>
        </p:nvSpPr>
        <p:spPr>
          <a:xfrm>
            <a:off x="11397803" y="5956471"/>
            <a:ext cx="643944" cy="768223"/>
          </a:xfrm>
          <a:prstGeom prst="ben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8040" y="6362163"/>
            <a:ext cx="30136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Varvara-</a:t>
            </a:r>
            <a:r>
              <a:rPr lang="en-US" dirty="0" err="1" smtClean="0"/>
              <a:t>Vasso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586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192" y="365123"/>
            <a:ext cx="9337183" cy="5597793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68192" y="365123"/>
            <a:ext cx="9234152" cy="5597793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Δεξιό βέλος 3"/>
          <p:cNvSpPr/>
          <p:nvPr/>
        </p:nvSpPr>
        <p:spPr>
          <a:xfrm>
            <a:off x="103031" y="244699"/>
            <a:ext cx="1184857" cy="42500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Δεξιό βέλος 4"/>
          <p:cNvSpPr/>
          <p:nvPr/>
        </p:nvSpPr>
        <p:spPr>
          <a:xfrm>
            <a:off x="103031" y="785611"/>
            <a:ext cx="1184857" cy="42500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Δεξιό βέλος 5"/>
          <p:cNvSpPr/>
          <p:nvPr/>
        </p:nvSpPr>
        <p:spPr>
          <a:xfrm>
            <a:off x="103031" y="1326524"/>
            <a:ext cx="1184857" cy="39924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βέλος 6"/>
          <p:cNvSpPr/>
          <p:nvPr/>
        </p:nvSpPr>
        <p:spPr>
          <a:xfrm>
            <a:off x="103031" y="1931831"/>
            <a:ext cx="1184857" cy="43788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Βέλος προς τα επάνω 7"/>
          <p:cNvSpPr/>
          <p:nvPr/>
        </p:nvSpPr>
        <p:spPr>
          <a:xfrm>
            <a:off x="103031" y="2524259"/>
            <a:ext cx="360608" cy="862885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 προς τα επάνω 8"/>
          <p:cNvSpPr/>
          <p:nvPr/>
        </p:nvSpPr>
        <p:spPr>
          <a:xfrm>
            <a:off x="515155" y="2575775"/>
            <a:ext cx="360608" cy="1004552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Βέλος προς τα επάνω 9"/>
          <p:cNvSpPr/>
          <p:nvPr/>
        </p:nvSpPr>
        <p:spPr>
          <a:xfrm>
            <a:off x="953037" y="2575775"/>
            <a:ext cx="334851" cy="1004552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Λυγισμένο βέλος 10"/>
          <p:cNvSpPr/>
          <p:nvPr/>
        </p:nvSpPr>
        <p:spPr>
          <a:xfrm>
            <a:off x="193183" y="3825025"/>
            <a:ext cx="682580" cy="837127"/>
          </a:xfrm>
          <a:prstGeom prst="ben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Λυγισμένο βέλος 11"/>
          <p:cNvSpPr/>
          <p:nvPr/>
        </p:nvSpPr>
        <p:spPr>
          <a:xfrm>
            <a:off x="695460" y="4172754"/>
            <a:ext cx="618186" cy="927279"/>
          </a:xfrm>
          <a:prstGeom prst="ben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Βέλος λυγισμένο προς τα επάνω 12"/>
          <p:cNvSpPr/>
          <p:nvPr/>
        </p:nvSpPr>
        <p:spPr>
          <a:xfrm>
            <a:off x="115910" y="5203062"/>
            <a:ext cx="759853" cy="824250"/>
          </a:xfrm>
          <a:prstGeom prst="bent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 λυγισμένο προς τα επάνω 13"/>
          <p:cNvSpPr/>
          <p:nvPr/>
        </p:nvSpPr>
        <p:spPr>
          <a:xfrm>
            <a:off x="605308" y="5731098"/>
            <a:ext cx="759853" cy="811369"/>
          </a:xfrm>
          <a:prstGeom prst="bent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Αριστερό βέλος 14"/>
          <p:cNvSpPr/>
          <p:nvPr/>
        </p:nvSpPr>
        <p:spPr>
          <a:xfrm>
            <a:off x="10959921" y="365123"/>
            <a:ext cx="1017431" cy="420488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Βέλος προς τα επάνω 18"/>
          <p:cNvSpPr/>
          <p:nvPr/>
        </p:nvSpPr>
        <p:spPr>
          <a:xfrm>
            <a:off x="11249697" y="2846231"/>
            <a:ext cx="296214" cy="798491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Βέλος προς τα επάνω 19"/>
          <p:cNvSpPr/>
          <p:nvPr/>
        </p:nvSpPr>
        <p:spPr>
          <a:xfrm>
            <a:off x="11603865" y="2730323"/>
            <a:ext cx="373487" cy="1017431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Βέλος προς τα επάνω 20"/>
          <p:cNvSpPr/>
          <p:nvPr/>
        </p:nvSpPr>
        <p:spPr>
          <a:xfrm>
            <a:off x="10805374" y="2955701"/>
            <a:ext cx="341291" cy="869324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Βέλος λυγισμένο προς τα επάνω 21"/>
          <p:cNvSpPr/>
          <p:nvPr/>
        </p:nvSpPr>
        <p:spPr>
          <a:xfrm>
            <a:off x="10383591" y="5673142"/>
            <a:ext cx="740537" cy="837126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Βέλος λυγισμένο προς τα επάνω 22"/>
          <p:cNvSpPr/>
          <p:nvPr/>
        </p:nvSpPr>
        <p:spPr>
          <a:xfrm>
            <a:off x="11359169" y="5151547"/>
            <a:ext cx="727655" cy="927279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Λυγισμένο βέλος 23"/>
          <p:cNvSpPr/>
          <p:nvPr/>
        </p:nvSpPr>
        <p:spPr>
          <a:xfrm>
            <a:off x="11462198" y="4430329"/>
            <a:ext cx="624626" cy="824250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5" name="Λυγισμένο βέλος 24"/>
          <p:cNvSpPr/>
          <p:nvPr/>
        </p:nvSpPr>
        <p:spPr>
          <a:xfrm>
            <a:off x="10934162" y="3915177"/>
            <a:ext cx="669703" cy="991675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6" name="Δεξιό βέλος 25"/>
          <p:cNvSpPr/>
          <p:nvPr/>
        </p:nvSpPr>
        <p:spPr>
          <a:xfrm>
            <a:off x="11124128" y="875763"/>
            <a:ext cx="853224" cy="36060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Δεξιό βέλος 26"/>
          <p:cNvSpPr/>
          <p:nvPr/>
        </p:nvSpPr>
        <p:spPr>
          <a:xfrm>
            <a:off x="10959921" y="1294322"/>
            <a:ext cx="1017431" cy="37348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Δεξιό βέλος 27"/>
          <p:cNvSpPr/>
          <p:nvPr/>
        </p:nvSpPr>
        <p:spPr>
          <a:xfrm>
            <a:off x="10985679" y="1906076"/>
            <a:ext cx="991673" cy="50227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TextBox 28"/>
          <p:cNvSpPr txBox="1"/>
          <p:nvPr/>
        </p:nvSpPr>
        <p:spPr>
          <a:xfrm>
            <a:off x="1468192" y="6207617"/>
            <a:ext cx="35416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Spiridoula-Mariausillia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902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42434" y="365124"/>
            <a:ext cx="9028090" cy="5713703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433" y="282731"/>
            <a:ext cx="9144001" cy="5796096"/>
          </a:xfrm>
          <a:prstGeom prst="rect">
            <a:avLst/>
          </a:prstGeom>
        </p:spPr>
      </p:pic>
      <p:sp>
        <p:nvSpPr>
          <p:cNvPr id="4" name="Δεξιό βέλος 3"/>
          <p:cNvSpPr/>
          <p:nvPr/>
        </p:nvSpPr>
        <p:spPr>
          <a:xfrm>
            <a:off x="225379" y="282731"/>
            <a:ext cx="959477" cy="356093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Δεξιό βέλος 4"/>
          <p:cNvSpPr/>
          <p:nvPr/>
        </p:nvSpPr>
        <p:spPr>
          <a:xfrm>
            <a:off x="180304" y="811369"/>
            <a:ext cx="1004552" cy="43788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Δεξιό βέλος 5"/>
          <p:cNvSpPr/>
          <p:nvPr/>
        </p:nvSpPr>
        <p:spPr>
          <a:xfrm>
            <a:off x="180304" y="1421796"/>
            <a:ext cx="1088266" cy="41212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βέλος 6"/>
          <p:cNvSpPr/>
          <p:nvPr/>
        </p:nvSpPr>
        <p:spPr>
          <a:xfrm>
            <a:off x="180304" y="2034862"/>
            <a:ext cx="1088266" cy="386366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Βέλος προς τα επάνω 7"/>
          <p:cNvSpPr/>
          <p:nvPr/>
        </p:nvSpPr>
        <p:spPr>
          <a:xfrm>
            <a:off x="180304" y="2627290"/>
            <a:ext cx="347730" cy="901521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 προς τα επάνω 8"/>
          <p:cNvSpPr/>
          <p:nvPr/>
        </p:nvSpPr>
        <p:spPr>
          <a:xfrm>
            <a:off x="585989" y="2691382"/>
            <a:ext cx="399244" cy="978794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Βέλος προς τα επάνω 9"/>
          <p:cNvSpPr/>
          <p:nvPr/>
        </p:nvSpPr>
        <p:spPr>
          <a:xfrm>
            <a:off x="1014211" y="2897746"/>
            <a:ext cx="341290" cy="953037"/>
          </a:xfrm>
          <a:prstGeom prst="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Λυγισμένο βέλος 10"/>
          <p:cNvSpPr/>
          <p:nvPr/>
        </p:nvSpPr>
        <p:spPr>
          <a:xfrm>
            <a:off x="121126" y="3888511"/>
            <a:ext cx="813816" cy="868680"/>
          </a:xfrm>
          <a:prstGeom prst="ben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Λυγισμένο βέλος 12"/>
          <p:cNvSpPr/>
          <p:nvPr/>
        </p:nvSpPr>
        <p:spPr>
          <a:xfrm>
            <a:off x="708338" y="4473181"/>
            <a:ext cx="734095" cy="83291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78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Βέλος λυγισμένο προς τα επάνω 13"/>
          <p:cNvSpPr/>
          <p:nvPr/>
        </p:nvSpPr>
        <p:spPr>
          <a:xfrm>
            <a:off x="708337" y="5589431"/>
            <a:ext cx="647163" cy="875763"/>
          </a:xfrm>
          <a:prstGeom prst="bent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Βέλος λυγισμένο προς τα επάνω 14"/>
          <p:cNvSpPr/>
          <p:nvPr/>
        </p:nvSpPr>
        <p:spPr>
          <a:xfrm>
            <a:off x="0" y="5215944"/>
            <a:ext cx="708336" cy="862883"/>
          </a:xfrm>
          <a:prstGeom prst="bentUp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Αριστερό βέλος 15"/>
          <p:cNvSpPr/>
          <p:nvPr/>
        </p:nvSpPr>
        <p:spPr>
          <a:xfrm>
            <a:off x="10818254" y="282731"/>
            <a:ext cx="927278" cy="35609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Αριστερό βέλος 16"/>
          <p:cNvSpPr/>
          <p:nvPr/>
        </p:nvSpPr>
        <p:spPr>
          <a:xfrm rot="10800000">
            <a:off x="10818254" y="927279"/>
            <a:ext cx="1056067" cy="49451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Αριστερό βέλος 17"/>
          <p:cNvSpPr/>
          <p:nvPr/>
        </p:nvSpPr>
        <p:spPr>
          <a:xfrm rot="10800000">
            <a:off x="10818254" y="1596980"/>
            <a:ext cx="1056067" cy="34773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Αριστερό βέλος 18"/>
          <p:cNvSpPr/>
          <p:nvPr/>
        </p:nvSpPr>
        <p:spPr>
          <a:xfrm rot="10800000">
            <a:off x="10818254" y="2189408"/>
            <a:ext cx="1056067" cy="43788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Βέλος προς τα επάνω 19"/>
          <p:cNvSpPr/>
          <p:nvPr/>
        </p:nvSpPr>
        <p:spPr>
          <a:xfrm>
            <a:off x="10689465" y="2691382"/>
            <a:ext cx="373487" cy="87561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Βέλος προς τα επάνω 20"/>
          <p:cNvSpPr/>
          <p:nvPr/>
        </p:nvSpPr>
        <p:spPr>
          <a:xfrm>
            <a:off x="11165983" y="2691383"/>
            <a:ext cx="425003" cy="87561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Βέλος προς τα επάνω 21"/>
          <p:cNvSpPr/>
          <p:nvPr/>
        </p:nvSpPr>
        <p:spPr>
          <a:xfrm>
            <a:off x="11745532" y="2691382"/>
            <a:ext cx="334851" cy="97879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Λυγισμένο βέλος 22"/>
          <p:cNvSpPr/>
          <p:nvPr/>
        </p:nvSpPr>
        <p:spPr>
          <a:xfrm>
            <a:off x="10818254" y="3888511"/>
            <a:ext cx="669701" cy="101834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4" name="Βέλος λυγισμένο προς τα επάνω 23"/>
          <p:cNvSpPr/>
          <p:nvPr/>
        </p:nvSpPr>
        <p:spPr>
          <a:xfrm>
            <a:off x="11165983" y="4237149"/>
            <a:ext cx="708338" cy="978795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Λυγισμένο βέλος 24"/>
          <p:cNvSpPr/>
          <p:nvPr/>
        </p:nvSpPr>
        <p:spPr>
          <a:xfrm>
            <a:off x="10818254" y="5434885"/>
            <a:ext cx="669701" cy="1030309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6" name="Βέλος λυγισμένο προς τα επάνω 25"/>
          <p:cNvSpPr/>
          <p:nvPr/>
        </p:nvSpPr>
        <p:spPr>
          <a:xfrm>
            <a:off x="11165983" y="5743979"/>
            <a:ext cx="708338" cy="953036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1545464" y="6323527"/>
            <a:ext cx="23310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Georgiana-</a:t>
            </a:r>
            <a:r>
              <a:rPr lang="en-US" dirty="0" err="1" smtClean="0"/>
              <a:t>Hatice</a:t>
            </a:r>
            <a:r>
              <a:rPr lang="en-US" dirty="0" smtClean="0"/>
              <a:t> </a:t>
            </a:r>
            <a:r>
              <a:rPr lang="en-US" dirty="0" err="1" smtClean="0"/>
              <a:t>Guliz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332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307" y="360608"/>
            <a:ext cx="10079380" cy="5750235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12203" y="360608"/>
            <a:ext cx="10040483" cy="5718219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Δεξιό βέλος 3"/>
          <p:cNvSpPr/>
          <p:nvPr/>
        </p:nvSpPr>
        <p:spPr>
          <a:xfrm>
            <a:off x="128789" y="186743"/>
            <a:ext cx="682580" cy="347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Δεξιό βέλος 4"/>
          <p:cNvSpPr/>
          <p:nvPr/>
        </p:nvSpPr>
        <p:spPr>
          <a:xfrm>
            <a:off x="78205" y="618186"/>
            <a:ext cx="638233" cy="386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Δεξιό βέλος 5"/>
          <p:cNvSpPr/>
          <p:nvPr/>
        </p:nvSpPr>
        <p:spPr>
          <a:xfrm>
            <a:off x="128789" y="1171978"/>
            <a:ext cx="785611" cy="3992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Βέλος προς τα επάνω 6"/>
          <p:cNvSpPr/>
          <p:nvPr/>
        </p:nvSpPr>
        <p:spPr>
          <a:xfrm>
            <a:off x="50686" y="1770847"/>
            <a:ext cx="341290" cy="6697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Βέλος προς τα επάνω 7"/>
          <p:cNvSpPr/>
          <p:nvPr/>
        </p:nvSpPr>
        <p:spPr>
          <a:xfrm>
            <a:off x="706677" y="1738650"/>
            <a:ext cx="392805" cy="7727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 προς τα επάνω 8"/>
          <p:cNvSpPr/>
          <p:nvPr/>
        </p:nvSpPr>
        <p:spPr>
          <a:xfrm>
            <a:off x="391976" y="2086377"/>
            <a:ext cx="324461" cy="6697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Λυγισμένο βέλος 9"/>
          <p:cNvSpPr/>
          <p:nvPr/>
        </p:nvSpPr>
        <p:spPr>
          <a:xfrm>
            <a:off x="78205" y="2975020"/>
            <a:ext cx="443389" cy="63106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Λυγισμένο βέλος 10"/>
          <p:cNvSpPr/>
          <p:nvPr/>
        </p:nvSpPr>
        <p:spPr>
          <a:xfrm>
            <a:off x="554206" y="3361386"/>
            <a:ext cx="493761" cy="66970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Λυγισμένο βέλος 11"/>
          <p:cNvSpPr/>
          <p:nvPr/>
        </p:nvSpPr>
        <p:spPr>
          <a:xfrm>
            <a:off x="128789" y="4185634"/>
            <a:ext cx="532291" cy="5924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Βέλος λυγισμένο προς τα επάνω 12"/>
          <p:cNvSpPr/>
          <p:nvPr/>
        </p:nvSpPr>
        <p:spPr>
          <a:xfrm>
            <a:off x="515257" y="4307983"/>
            <a:ext cx="443389" cy="66970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 λυγισμένο προς τα επάνω 13"/>
          <p:cNvSpPr/>
          <p:nvPr/>
        </p:nvSpPr>
        <p:spPr>
          <a:xfrm>
            <a:off x="451123" y="5254580"/>
            <a:ext cx="511106" cy="82424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Βέλος λυγισμένο προς τα επάνω 14"/>
          <p:cNvSpPr/>
          <p:nvPr/>
        </p:nvSpPr>
        <p:spPr>
          <a:xfrm>
            <a:off x="-1" y="5035642"/>
            <a:ext cx="515257" cy="63106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Λυγισμένο βέλος 15"/>
          <p:cNvSpPr/>
          <p:nvPr/>
        </p:nvSpPr>
        <p:spPr>
          <a:xfrm>
            <a:off x="11410682" y="360608"/>
            <a:ext cx="412124" cy="64394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7" name="Λυγισμένο βέλος 16"/>
          <p:cNvSpPr/>
          <p:nvPr/>
        </p:nvSpPr>
        <p:spPr>
          <a:xfrm>
            <a:off x="11809927" y="656823"/>
            <a:ext cx="382073" cy="85000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8" name="Λυγισμένο βέλος 17"/>
          <p:cNvSpPr/>
          <p:nvPr/>
        </p:nvSpPr>
        <p:spPr>
          <a:xfrm>
            <a:off x="11311594" y="1571224"/>
            <a:ext cx="511212" cy="77273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9" name="Βέλος προς τα επάνω 18"/>
          <p:cNvSpPr/>
          <p:nvPr/>
        </p:nvSpPr>
        <p:spPr>
          <a:xfrm>
            <a:off x="11809927" y="2086377"/>
            <a:ext cx="283335" cy="6697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Βέλος προς τα επάνω 19"/>
          <p:cNvSpPr/>
          <p:nvPr/>
        </p:nvSpPr>
        <p:spPr>
          <a:xfrm>
            <a:off x="11311594" y="2627290"/>
            <a:ext cx="330907" cy="73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Βέλος προς τα επάνω 20"/>
          <p:cNvSpPr/>
          <p:nvPr/>
        </p:nvSpPr>
        <p:spPr>
          <a:xfrm>
            <a:off x="11822806" y="3065172"/>
            <a:ext cx="270456" cy="78561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Βέλος λυγισμένο προς τα επάνω 21"/>
          <p:cNvSpPr/>
          <p:nvPr/>
        </p:nvSpPr>
        <p:spPr>
          <a:xfrm>
            <a:off x="11152686" y="3606085"/>
            <a:ext cx="489815" cy="70189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Βέλος λυγισμένο προς τα επάνω 22"/>
          <p:cNvSpPr/>
          <p:nvPr/>
        </p:nvSpPr>
        <p:spPr>
          <a:xfrm>
            <a:off x="11470919" y="4095482"/>
            <a:ext cx="609253" cy="5924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Βέλος λυγισμένο προς τα επάνω 23"/>
          <p:cNvSpPr/>
          <p:nvPr/>
        </p:nvSpPr>
        <p:spPr>
          <a:xfrm>
            <a:off x="11165406" y="4792615"/>
            <a:ext cx="538993" cy="63106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Δεξιό βέλος 24"/>
          <p:cNvSpPr/>
          <p:nvPr/>
        </p:nvSpPr>
        <p:spPr>
          <a:xfrm>
            <a:off x="11397593" y="5892083"/>
            <a:ext cx="682580" cy="270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Δεξιό βέλος 25"/>
          <p:cNvSpPr/>
          <p:nvPr/>
        </p:nvSpPr>
        <p:spPr>
          <a:xfrm>
            <a:off x="11397593" y="6223718"/>
            <a:ext cx="695669" cy="412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Δεξιό βέλος 26"/>
          <p:cNvSpPr/>
          <p:nvPr/>
        </p:nvSpPr>
        <p:spPr>
          <a:xfrm>
            <a:off x="11320723" y="54074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TextBox 27"/>
          <p:cNvSpPr txBox="1"/>
          <p:nvPr/>
        </p:nvSpPr>
        <p:spPr>
          <a:xfrm>
            <a:off x="1112203" y="6362163"/>
            <a:ext cx="148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Trial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32623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15</Words>
  <Application>Microsoft Office PowerPoint</Application>
  <PresentationFormat>Ευρεία οθόνη</PresentationFormat>
  <Paragraphs>8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STEM is… on fire Move the small fire to the large fire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is… on fire Move the small fire to the large fire</dc:title>
  <dc:creator>Σπυριδούλα Ίσερη</dc:creator>
  <cp:lastModifiedBy>Σπυριδούλα Ίσερη</cp:lastModifiedBy>
  <cp:revision>28</cp:revision>
  <dcterms:created xsi:type="dcterms:W3CDTF">2019-11-29T07:38:39Z</dcterms:created>
  <dcterms:modified xsi:type="dcterms:W3CDTF">2020-02-04T08:02:31Z</dcterms:modified>
</cp:coreProperties>
</file>