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42DC-64FC-4179-AAB9-23A946B084E9}" type="datetimeFigureOut">
              <a:rPr lang="el-GR" smtClean="0"/>
              <a:t>5/12/2019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90E1-E0CA-4A4F-B24A-21A3668D47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1797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42DC-64FC-4179-AAB9-23A946B084E9}" type="datetimeFigureOut">
              <a:rPr lang="el-GR" smtClean="0"/>
              <a:t>5/12/2019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90E1-E0CA-4A4F-B24A-21A3668D47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8396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42DC-64FC-4179-AAB9-23A946B084E9}" type="datetimeFigureOut">
              <a:rPr lang="el-GR" smtClean="0"/>
              <a:t>5/12/2019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90E1-E0CA-4A4F-B24A-21A3668D47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839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42DC-64FC-4179-AAB9-23A946B084E9}" type="datetimeFigureOut">
              <a:rPr lang="el-GR" smtClean="0"/>
              <a:t>5/12/2019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90E1-E0CA-4A4F-B24A-21A3668D47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8386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42DC-64FC-4179-AAB9-23A946B084E9}" type="datetimeFigureOut">
              <a:rPr lang="el-GR" smtClean="0"/>
              <a:t>5/12/2019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90E1-E0CA-4A4F-B24A-21A3668D47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497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42DC-64FC-4179-AAB9-23A946B084E9}" type="datetimeFigureOut">
              <a:rPr lang="el-GR" smtClean="0"/>
              <a:t>5/12/2019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90E1-E0CA-4A4F-B24A-21A3668D47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2436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42DC-64FC-4179-AAB9-23A946B084E9}" type="datetimeFigureOut">
              <a:rPr lang="el-GR" smtClean="0"/>
              <a:t>5/12/2019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90E1-E0CA-4A4F-B24A-21A3668D47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398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42DC-64FC-4179-AAB9-23A946B084E9}" type="datetimeFigureOut">
              <a:rPr lang="el-GR" smtClean="0"/>
              <a:t>5/12/2019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90E1-E0CA-4A4F-B24A-21A3668D47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3953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42DC-64FC-4179-AAB9-23A946B084E9}" type="datetimeFigureOut">
              <a:rPr lang="el-GR" smtClean="0"/>
              <a:t>5/12/2019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90E1-E0CA-4A4F-B24A-21A3668D47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4885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42DC-64FC-4179-AAB9-23A946B084E9}" type="datetimeFigureOut">
              <a:rPr lang="el-GR" smtClean="0"/>
              <a:t>5/12/2019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90E1-E0CA-4A4F-B24A-21A3668D47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4273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42DC-64FC-4179-AAB9-23A946B084E9}" type="datetimeFigureOut">
              <a:rPr lang="el-GR" smtClean="0"/>
              <a:t>5/12/2019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90E1-E0CA-4A4F-B24A-21A3668D47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194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A42DC-64FC-4179-AAB9-23A946B084E9}" type="datetimeFigureOut">
              <a:rPr lang="el-GR" smtClean="0"/>
              <a:t>5/12/2019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D90E1-E0CA-4A4F-B24A-21A3668D47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4690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Εικόνα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365124"/>
            <a:ext cx="10623998" cy="4953851"/>
          </a:xfrm>
          <a:prstGeom prst="rect">
            <a:avLst/>
          </a:prstGeom>
        </p:spPr>
      </p:pic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515601" cy="4953850"/>
          </a:xfrm>
        </p:spPr>
        <p:txBody>
          <a:bodyPr/>
          <a:lstStyle/>
          <a:p>
            <a:endParaRPr lang="el-GR" dirty="0"/>
          </a:p>
        </p:txBody>
      </p:sp>
      <p:graphicFrame>
        <p:nvGraphicFramePr>
          <p:cNvPr id="24" name="Θέση περιεχομένου 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1236050"/>
              </p:ext>
            </p:extLst>
          </p:nvPr>
        </p:nvGraphicFramePr>
        <p:xfrm>
          <a:off x="838199" y="5602309"/>
          <a:ext cx="10623996" cy="6310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0666"/>
                <a:gridCol w="1770666"/>
                <a:gridCol w="1770666"/>
                <a:gridCol w="1770666"/>
                <a:gridCol w="1770666"/>
                <a:gridCol w="1770666"/>
              </a:tblGrid>
              <a:tr h="631065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640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1466"/>
            <a:ext cx="10515599" cy="485332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760667"/>
          </a:xfrm>
        </p:spPr>
        <p:txBody>
          <a:bodyPr/>
          <a:lstStyle/>
          <a:p>
            <a:endParaRPr lang="el-GR" dirty="0"/>
          </a:p>
        </p:txBody>
      </p:sp>
      <p:graphicFrame>
        <p:nvGraphicFramePr>
          <p:cNvPr id="8" name="Θέση περιεχομένου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094483"/>
              </p:ext>
            </p:extLst>
          </p:nvPr>
        </p:nvGraphicFramePr>
        <p:xfrm>
          <a:off x="838200" y="5460641"/>
          <a:ext cx="10515600" cy="7984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798491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35533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Ευρεία οθόνη</PresentationFormat>
  <Paragraphs>0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Θέμα του Office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Σπυριδούλα Ίσερη</dc:creator>
  <cp:lastModifiedBy>Σπυριδούλα Ίσερη</cp:lastModifiedBy>
  <cp:revision>5</cp:revision>
  <dcterms:created xsi:type="dcterms:W3CDTF">2019-12-04T23:33:28Z</dcterms:created>
  <dcterms:modified xsi:type="dcterms:W3CDTF">2019-12-04T23:57:51Z</dcterms:modified>
</cp:coreProperties>
</file>