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775D3-EDB3-4E4A-8B76-7C0ED8D1C00F}" type="datetimeFigureOut">
              <a:rPr lang="el-GR" smtClean="0"/>
              <a:t>18/2/2020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0549-2A6A-46E5-8E27-D8471A31CEE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1564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775D3-EDB3-4E4A-8B76-7C0ED8D1C00F}" type="datetimeFigureOut">
              <a:rPr lang="el-GR" smtClean="0"/>
              <a:t>18/2/2020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0549-2A6A-46E5-8E27-D8471A31CEE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7017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775D3-EDB3-4E4A-8B76-7C0ED8D1C00F}" type="datetimeFigureOut">
              <a:rPr lang="el-GR" smtClean="0"/>
              <a:t>18/2/2020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0549-2A6A-46E5-8E27-D8471A31CEE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0502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775D3-EDB3-4E4A-8B76-7C0ED8D1C00F}" type="datetimeFigureOut">
              <a:rPr lang="el-GR" smtClean="0"/>
              <a:t>18/2/2020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0549-2A6A-46E5-8E27-D8471A31CEE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4741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775D3-EDB3-4E4A-8B76-7C0ED8D1C00F}" type="datetimeFigureOut">
              <a:rPr lang="el-GR" smtClean="0"/>
              <a:t>18/2/2020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0549-2A6A-46E5-8E27-D8471A31CEE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2031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775D3-EDB3-4E4A-8B76-7C0ED8D1C00F}" type="datetimeFigureOut">
              <a:rPr lang="el-GR" smtClean="0"/>
              <a:t>18/2/2020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0549-2A6A-46E5-8E27-D8471A31CEE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8869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775D3-EDB3-4E4A-8B76-7C0ED8D1C00F}" type="datetimeFigureOut">
              <a:rPr lang="el-GR" smtClean="0"/>
              <a:t>18/2/2020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0549-2A6A-46E5-8E27-D8471A31CEE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958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775D3-EDB3-4E4A-8B76-7C0ED8D1C00F}" type="datetimeFigureOut">
              <a:rPr lang="el-GR" smtClean="0"/>
              <a:t>18/2/2020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0549-2A6A-46E5-8E27-D8471A31CEE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7781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775D3-EDB3-4E4A-8B76-7C0ED8D1C00F}" type="datetimeFigureOut">
              <a:rPr lang="el-GR" smtClean="0"/>
              <a:t>18/2/2020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0549-2A6A-46E5-8E27-D8471A31CEE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5665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775D3-EDB3-4E4A-8B76-7C0ED8D1C00F}" type="datetimeFigureOut">
              <a:rPr lang="el-GR" smtClean="0"/>
              <a:t>18/2/2020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0549-2A6A-46E5-8E27-D8471A31CEE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546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775D3-EDB3-4E4A-8B76-7C0ED8D1C00F}" type="datetimeFigureOut">
              <a:rPr lang="el-GR" smtClean="0"/>
              <a:t>18/2/2020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0549-2A6A-46E5-8E27-D8471A31CEE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865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775D3-EDB3-4E4A-8B76-7C0ED8D1C00F}" type="datetimeFigureOut">
              <a:rPr lang="el-GR" smtClean="0"/>
              <a:t>18/2/2020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E0549-2A6A-46E5-8E27-D8471A31CEE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8321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>
          <a:xfrm>
            <a:off x="2408349" y="386366"/>
            <a:ext cx="6065950" cy="1304322"/>
          </a:xfrm>
        </p:spPr>
        <p:txBody>
          <a:bodyPr>
            <a:normAutofit fontScale="90000"/>
          </a:bodyPr>
          <a:lstStyle/>
          <a:p>
            <a:r>
              <a:rPr lang="el-GR" dirty="0"/>
              <a:t> </a:t>
            </a:r>
            <a:r>
              <a:rPr lang="el-GR" dirty="0" smtClean="0"/>
              <a:t>      </a:t>
            </a:r>
            <a:r>
              <a:rPr lang="en-US" b="1" dirty="0" smtClean="0"/>
              <a:t>Board </a:t>
            </a:r>
            <a:r>
              <a:rPr lang="en-US" b="1" dirty="0"/>
              <a:t>game with </a:t>
            </a:r>
            <a:r>
              <a:rPr lang="en-US" b="1" dirty="0" err="1" smtClean="0"/>
              <a:t>Beebot</a:t>
            </a: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>              </a:t>
            </a:r>
            <a:r>
              <a:rPr lang="en-US" sz="2400" b="1" dirty="0" smtClean="0"/>
              <a:t>GAME RULES</a:t>
            </a:r>
            <a:r>
              <a:rPr lang="el-GR" sz="2400" b="1" dirty="0" smtClean="0"/>
              <a:t>:</a:t>
            </a:r>
            <a:br>
              <a:rPr lang="el-GR" sz="2400" b="1" dirty="0" smtClean="0"/>
            </a:br>
            <a:r>
              <a:rPr lang="el-GR" sz="2400" b="1" dirty="0"/>
              <a:t> </a:t>
            </a:r>
            <a:r>
              <a:rPr lang="el-GR" sz="2400" b="1" dirty="0" smtClean="0"/>
              <a:t>                        </a:t>
            </a:r>
            <a:r>
              <a:rPr lang="en-US" sz="2400" b="1" dirty="0" smtClean="0"/>
              <a:t>For two players</a:t>
            </a:r>
            <a:endParaRPr lang="el-GR" sz="2400" b="1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idx="1"/>
          </p:nvPr>
        </p:nvSpPr>
        <p:spPr>
          <a:xfrm>
            <a:off x="1687132" y="1825625"/>
            <a:ext cx="8384147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Roll the dice and move the </a:t>
            </a:r>
            <a:r>
              <a:rPr lang="en-US" dirty="0" err="1"/>
              <a:t>Beebot</a:t>
            </a:r>
            <a:r>
              <a:rPr lang="en-US" dirty="0"/>
              <a:t> as many steps as the number </a:t>
            </a:r>
            <a:r>
              <a:rPr lang="en-US" dirty="0" err="1" smtClean="0"/>
              <a:t>says.If</a:t>
            </a:r>
            <a:r>
              <a:rPr lang="en-US" dirty="0" smtClean="0"/>
              <a:t> you stop at the </a:t>
            </a:r>
            <a:r>
              <a:rPr lang="en-US" dirty="0" err="1" smtClean="0"/>
              <a:t>sguare</a:t>
            </a:r>
            <a:r>
              <a:rPr lang="en-US" dirty="0" smtClean="0"/>
              <a:t> with the ‘’</a:t>
            </a:r>
            <a:r>
              <a:rPr lang="en-US" dirty="0" err="1" smtClean="0"/>
              <a:t>fire’’go</a:t>
            </a:r>
            <a:r>
              <a:rPr lang="en-US" dirty="0" smtClean="0"/>
              <a:t> one step ahead. </a:t>
            </a:r>
            <a:r>
              <a:rPr lang="en-US" dirty="0"/>
              <a:t>If you stop at the square with the "lightning or the stones" go one step back. Each player places a pawn on the square so that he can move on when his turn comes again. Whoever reaches the finish wins. You can swap cards every time you play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43771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1571223" y="365125"/>
            <a:ext cx="9144000" cy="1325563"/>
          </a:xfrm>
        </p:spPr>
        <p:txBody>
          <a:bodyPr>
            <a:normAutofit/>
          </a:bodyPr>
          <a:lstStyle/>
          <a:p>
            <a:r>
              <a:rPr lang="el-GR" b="1" dirty="0" smtClean="0"/>
              <a:t>      Επιτραπέζιο παιχνίδι με το </a:t>
            </a:r>
            <a:r>
              <a:rPr lang="en-US" b="1" dirty="0" err="1" smtClean="0"/>
              <a:t>Beebot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000" b="1" dirty="0"/>
              <a:t> </a:t>
            </a:r>
            <a:r>
              <a:rPr lang="en-US" sz="2000" b="1" dirty="0" smtClean="0"/>
              <a:t>              </a:t>
            </a:r>
            <a:r>
              <a:rPr lang="el-GR" sz="2000" b="1" dirty="0" smtClean="0"/>
              <a:t>                                         ΚΑΝΟΝΕΣ ΠΑΙΧΝΙΔΙΟΥ:</a:t>
            </a:r>
            <a:br>
              <a:rPr lang="el-GR" sz="2000" b="1" dirty="0" smtClean="0"/>
            </a:br>
            <a:r>
              <a:rPr lang="el-GR" sz="2000" b="1" dirty="0"/>
              <a:t> </a:t>
            </a:r>
            <a:r>
              <a:rPr lang="el-GR" sz="2000" b="1" dirty="0" smtClean="0"/>
              <a:t>                                                         </a:t>
            </a:r>
            <a:r>
              <a:rPr lang="el-GR" sz="2000" dirty="0" smtClean="0"/>
              <a:t>( Για δύο παίχτες)</a:t>
            </a: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idx="1"/>
          </p:nvPr>
        </p:nvSpPr>
        <p:spPr>
          <a:xfrm>
            <a:off x="1571223" y="1915777"/>
            <a:ext cx="9247032" cy="2553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Ρίχνετε το ζάρι και προχωράτε το </a:t>
            </a:r>
            <a:r>
              <a:rPr lang="en-US" sz="2400" dirty="0" err="1" smtClean="0"/>
              <a:t>Beebot</a:t>
            </a:r>
            <a:r>
              <a:rPr lang="el-GR" sz="2400" dirty="0" smtClean="0"/>
              <a:t> τόσα βήματα όσα λέει ο αριθμός .Αν σταματήσετε στο τετράγωνο με τη «</a:t>
            </a:r>
            <a:r>
              <a:rPr lang="el-GR" sz="2400" b="1" dirty="0" smtClean="0"/>
              <a:t> φωτιά» προχωράτε ένα βήμα μπροστά. </a:t>
            </a:r>
            <a:r>
              <a:rPr lang="el-GR" sz="2400" dirty="0" smtClean="0"/>
              <a:t>Αν σταματήσετε σε τετράγωνο με τον « </a:t>
            </a:r>
            <a:r>
              <a:rPr lang="el-GR" sz="2400" b="1" dirty="0" smtClean="0"/>
              <a:t>κεραυνό </a:t>
            </a:r>
            <a:r>
              <a:rPr lang="el-GR" sz="2400" dirty="0" smtClean="0"/>
              <a:t>ή</a:t>
            </a:r>
            <a:r>
              <a:rPr lang="el-GR" sz="2400" b="1" dirty="0" smtClean="0"/>
              <a:t> τις πέτρες» πηγαίνετε ένα βήμα πίσω. </a:t>
            </a:r>
            <a:r>
              <a:rPr lang="el-GR" sz="2400" dirty="0" smtClean="0"/>
              <a:t>Κάθε παίχτης τοποθετεί στο τετράγωνο που σταμάτησε ένα πιόνι για να μπορεί να προχωρήσει όταν έρθει πάλι η σειρά του. Κερδίζει όποιος φτάσει στο τέρμα. Μπορείτε κάθε φορά που παίζετε </a:t>
            </a:r>
            <a:r>
              <a:rPr lang="el-GR" sz="2400" dirty="0" err="1" smtClean="0"/>
              <a:t>ν’αλλάζετε</a:t>
            </a:r>
            <a:r>
              <a:rPr lang="el-GR" sz="2400" dirty="0" smtClean="0"/>
              <a:t> τη θέση των καρτών</a:t>
            </a:r>
            <a:endParaRPr lang="el-GR" sz="2400" b="1" dirty="0"/>
          </a:p>
        </p:txBody>
      </p:sp>
    </p:spTree>
    <p:extLst>
      <p:ext uri="{BB962C8B-B14F-4D97-AF65-F5344CB8AC3E}">
        <p14:creationId xmlns:p14="http://schemas.microsoft.com/office/powerpoint/2010/main" val="836209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6"/>
            <a:ext cx="10515600" cy="5391730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07641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7" name="Δεξιό βέλος 6"/>
          <p:cNvSpPr/>
          <p:nvPr/>
        </p:nvSpPr>
        <p:spPr>
          <a:xfrm>
            <a:off x="4082602" y="4932608"/>
            <a:ext cx="901521" cy="386368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Δεξιό βέλος 7"/>
          <p:cNvSpPr/>
          <p:nvPr/>
        </p:nvSpPr>
        <p:spPr>
          <a:xfrm>
            <a:off x="3618963" y="2255181"/>
            <a:ext cx="927279" cy="397867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Βέλος προς τα επάνω 8"/>
          <p:cNvSpPr/>
          <p:nvPr/>
        </p:nvSpPr>
        <p:spPr>
          <a:xfrm>
            <a:off x="10822759" y="3819229"/>
            <a:ext cx="399245" cy="991673"/>
          </a:xfrm>
          <a:prstGeom prst="up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Βέλος προς τα επάνω 9"/>
          <p:cNvSpPr/>
          <p:nvPr/>
        </p:nvSpPr>
        <p:spPr>
          <a:xfrm>
            <a:off x="10822759" y="1184856"/>
            <a:ext cx="393879" cy="888643"/>
          </a:xfrm>
          <a:prstGeom prst="up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Βέλος προς τα επάνω 10"/>
          <p:cNvSpPr/>
          <p:nvPr/>
        </p:nvSpPr>
        <p:spPr>
          <a:xfrm>
            <a:off x="2511379" y="2477781"/>
            <a:ext cx="342965" cy="978408"/>
          </a:xfrm>
          <a:prstGeom prst="up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Αριστερό βέλος 11"/>
          <p:cNvSpPr/>
          <p:nvPr/>
        </p:nvSpPr>
        <p:spPr>
          <a:xfrm>
            <a:off x="8770513" y="1313645"/>
            <a:ext cx="734095" cy="309093"/>
          </a:xfrm>
          <a:prstGeom prst="lef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Αριστερό βέλος 13"/>
          <p:cNvSpPr/>
          <p:nvPr/>
        </p:nvSpPr>
        <p:spPr>
          <a:xfrm>
            <a:off x="8628844" y="3992452"/>
            <a:ext cx="875763" cy="322614"/>
          </a:xfrm>
          <a:prstGeom prst="lef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9725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038" y="365126"/>
            <a:ext cx="10400762" cy="5287962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59157"/>
          </a:xfrm>
        </p:spPr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65448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6073" y="1116009"/>
            <a:ext cx="5242439" cy="2894016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605307"/>
            <a:ext cx="7545946" cy="5447763"/>
          </a:xfrm>
        </p:spPr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07538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6986" y="1056068"/>
            <a:ext cx="4706289" cy="2973007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84101" y="365125"/>
            <a:ext cx="6297769" cy="4773545"/>
          </a:xfrm>
        </p:spPr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74065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8655" y="1738648"/>
            <a:ext cx="4559858" cy="3129566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880314" y="682579"/>
            <a:ext cx="5589431" cy="5061397"/>
          </a:xfrm>
        </p:spPr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7163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1468192"/>
            <a:ext cx="5125791" cy="3361385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815921" y="888642"/>
            <a:ext cx="7250806" cy="4881093"/>
          </a:xfrm>
        </p:spPr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19234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2749" y="991673"/>
            <a:ext cx="4649274" cy="3696237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24258" y="365125"/>
            <a:ext cx="6606863" cy="5494762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10801203" y="656823"/>
            <a:ext cx="357035" cy="1455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1730" y="2668230"/>
            <a:ext cx="1777284" cy="1079522"/>
          </a:xfrm>
          <a:prstGeom prst="rect">
            <a:avLst/>
          </a:prstGeom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9491730" y="1587060"/>
            <a:ext cx="1777284" cy="934241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print</a:t>
            </a:r>
            <a:r>
              <a:rPr kumimoji="0" lang="el-GR" altLang="el-GR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the </a:t>
            </a:r>
            <a:r>
              <a:rPr kumimoji="0" lang="el-GR" altLang="el-GR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cards</a:t>
            </a:r>
            <a:r>
              <a:rPr kumimoji="0" lang="el-GR" altLang="el-GR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el-GR" altLang="el-GR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as</a:t>
            </a:r>
            <a:r>
              <a:rPr kumimoji="0" lang="el-GR" altLang="el-GR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el-GR" altLang="el-GR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many</a:t>
            </a:r>
            <a:r>
              <a:rPr kumimoji="0" lang="el-GR" altLang="el-GR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el-GR" altLang="el-GR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times</a:t>
            </a:r>
            <a:r>
              <a:rPr kumimoji="0" lang="el-GR" altLang="el-GR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el-GR" altLang="el-GR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as</a:t>
            </a:r>
            <a:r>
              <a:rPr kumimoji="0" lang="el-GR" altLang="el-GR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el-GR" altLang="el-GR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you</a:t>
            </a:r>
            <a:r>
              <a:rPr kumimoji="0" lang="el-GR" altLang="el-GR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el-GR" altLang="el-GR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like</a:t>
            </a:r>
            <a:r>
              <a:rPr kumimoji="0" lang="el-GR" altLang="el-G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l-GR" alt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13349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102</Words>
  <Application>Microsoft Office PowerPoint</Application>
  <PresentationFormat>Ευρεία οθόνη</PresentationFormat>
  <Paragraphs>5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inherit</vt:lpstr>
      <vt:lpstr>Θέμα του Office</vt:lpstr>
      <vt:lpstr>       Board game with Beebot               GAME RULES:                          For two players</vt:lpstr>
      <vt:lpstr>      Επιτραπέζιο παιχνίδι με το Beebot                                                         ΚΑΝΟΝΕΣ ΠΑΙΧΝΙΔΙΟΥ:                                                           ( Για δύο παίχτες)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Σπυριδούλα Ίσερη</dc:creator>
  <cp:lastModifiedBy>Σπυριδούλα Ίσερη</cp:lastModifiedBy>
  <cp:revision>10</cp:revision>
  <dcterms:created xsi:type="dcterms:W3CDTF">2020-02-06T21:11:53Z</dcterms:created>
  <dcterms:modified xsi:type="dcterms:W3CDTF">2020-02-18T22:04:33Z</dcterms:modified>
</cp:coreProperties>
</file>