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2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74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45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96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14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88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11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57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69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2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75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CC80-8BD5-4151-BAB4-F896D0F005A2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A78A-D357-4F93-B24F-FF3A4EF73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4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51079" y="699976"/>
            <a:ext cx="10515600" cy="500536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400" dirty="0" smtClean="0"/>
              <a:t>                                        </a:t>
            </a:r>
            <a:endParaRPr lang="el-GR" sz="24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29" y="1197734"/>
            <a:ext cx="7996867" cy="40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3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6268" cy="514703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200" dirty="0" smtClean="0"/>
              <a:t>                                     </a:t>
            </a:r>
            <a:endParaRPr lang="el-GR" sz="12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93948" y="940158"/>
            <a:ext cx="3992451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0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7337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050" dirty="0" smtClean="0"/>
              <a:t>                                        </a:t>
            </a:r>
            <a:endParaRPr lang="el-GR" sz="105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070" y="978794"/>
            <a:ext cx="3940936" cy="39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2052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050" dirty="0" smtClean="0"/>
              <a:t>                     </a:t>
            </a:r>
            <a:endParaRPr lang="el-GR" sz="105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26524" y="1017432"/>
            <a:ext cx="4121239" cy="42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309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050" dirty="0" smtClean="0"/>
              <a:t>                                    </a:t>
            </a:r>
            <a:endParaRPr lang="el-GR" sz="105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62129" y="1017431"/>
            <a:ext cx="4121239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6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900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050" dirty="0" smtClean="0"/>
              <a:t>                             </a:t>
            </a:r>
            <a:endParaRPr lang="el-GR" sz="105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9404" y="1135598"/>
            <a:ext cx="3837904" cy="39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900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050" dirty="0" smtClean="0"/>
              <a:t>                                                        </a:t>
            </a:r>
            <a:endParaRPr lang="el-GR" sz="105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99260" y="1197735"/>
            <a:ext cx="3771230" cy="38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5067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050" dirty="0" smtClean="0"/>
              <a:t>             </a:t>
            </a:r>
            <a:endParaRPr lang="el-GR" sz="105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28" y="365125"/>
            <a:ext cx="10492271" cy="56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6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5002" y="270457"/>
            <a:ext cx="11359166" cy="6091707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050" dirty="0" smtClean="0"/>
              <a:t>                                                    </a:t>
            </a:r>
            <a:endParaRPr lang="el-GR" sz="105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270457"/>
            <a:ext cx="11359166" cy="6091707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3850782" y="5074277"/>
            <a:ext cx="1648497" cy="7984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 λυγισμένο προς τα επάνω 5"/>
          <p:cNvSpPr/>
          <p:nvPr/>
        </p:nvSpPr>
        <p:spPr>
          <a:xfrm>
            <a:off x="9684912" y="4919729"/>
            <a:ext cx="1171978" cy="1107584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λυγισμένο προς τα επάνω 6"/>
          <p:cNvSpPr/>
          <p:nvPr/>
        </p:nvSpPr>
        <p:spPr>
          <a:xfrm>
            <a:off x="9491730" y="2060620"/>
            <a:ext cx="1159097" cy="978794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ριστερό βέλος 7"/>
          <p:cNvSpPr/>
          <p:nvPr/>
        </p:nvSpPr>
        <p:spPr>
          <a:xfrm>
            <a:off x="6645498" y="3812147"/>
            <a:ext cx="1468191" cy="69546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Αριστερό βέλος 8"/>
          <p:cNvSpPr/>
          <p:nvPr/>
        </p:nvSpPr>
        <p:spPr>
          <a:xfrm>
            <a:off x="3850782" y="3812147"/>
            <a:ext cx="1648497" cy="79849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Λυγισμένο βέλος 9"/>
          <p:cNvSpPr/>
          <p:nvPr/>
        </p:nvSpPr>
        <p:spPr>
          <a:xfrm>
            <a:off x="1171977" y="2150772"/>
            <a:ext cx="1197736" cy="991673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Δεξιό βέλος 10"/>
          <p:cNvSpPr/>
          <p:nvPr/>
        </p:nvSpPr>
        <p:spPr>
          <a:xfrm>
            <a:off x="6645499" y="2331076"/>
            <a:ext cx="1468189" cy="7083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Αριστερό βέλος 11"/>
          <p:cNvSpPr/>
          <p:nvPr/>
        </p:nvSpPr>
        <p:spPr>
          <a:xfrm>
            <a:off x="6490952" y="978794"/>
            <a:ext cx="1622738" cy="7083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Αριστερό βέλος 12"/>
          <p:cNvSpPr/>
          <p:nvPr/>
        </p:nvSpPr>
        <p:spPr>
          <a:xfrm>
            <a:off x="3850782" y="888642"/>
            <a:ext cx="1648497" cy="69545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7571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</Words>
  <Application>Microsoft Office PowerPoint</Application>
  <PresentationFormat>Ευρεία οθόνη</PresentationFormat>
  <Paragraphs>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                                        </vt:lpstr>
      <vt:lpstr>                                     </vt:lpstr>
      <vt:lpstr>                                        </vt:lpstr>
      <vt:lpstr>                     </vt:lpstr>
      <vt:lpstr>                                    </vt:lpstr>
      <vt:lpstr>                             </vt:lpstr>
      <vt:lpstr>                                                        </vt:lpstr>
      <vt:lpstr>             </vt:lpstr>
      <vt:lpstr>                             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</dc:title>
  <dc:creator>Σπυριδούλα Ίσερη</dc:creator>
  <cp:lastModifiedBy>Σπυριδούλα Ίσερη</cp:lastModifiedBy>
  <cp:revision>4</cp:revision>
  <dcterms:created xsi:type="dcterms:W3CDTF">2020-02-20T21:37:07Z</dcterms:created>
  <dcterms:modified xsi:type="dcterms:W3CDTF">2020-02-20T22:21:34Z</dcterms:modified>
</cp:coreProperties>
</file>