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19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79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61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07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19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65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28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11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91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90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04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4C885-D83A-4305-90AC-02525BBCB79F}" type="datetimeFigureOut">
              <a:rPr lang="it-IT" smtClean="0"/>
              <a:t>18/11/2016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3FEB7-C906-4BAC-B3B1-DC0CE4B99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54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We</a:t>
            </a:r>
            <a:r>
              <a:rPr lang="it-IT" dirty="0" smtClean="0"/>
              <a:t> and </a:t>
            </a:r>
            <a:r>
              <a:rPr lang="it-IT" dirty="0" err="1" smtClean="0"/>
              <a:t>others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My Country .</a:t>
            </a:r>
          </a:p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smtClean="0"/>
              <a:t>how </a:t>
            </a:r>
            <a:r>
              <a:rPr lang="it-IT" dirty="0" err="1" smtClean="0"/>
              <a:t>italian</a:t>
            </a:r>
            <a:r>
              <a:rPr lang="it-IT" dirty="0" smtClean="0"/>
              <a:t> </a:t>
            </a:r>
            <a:r>
              <a:rPr lang="it-IT" dirty="0" err="1" smtClean="0"/>
              <a:t>students</a:t>
            </a:r>
            <a:r>
              <a:rPr lang="it-IT" dirty="0" smtClean="0"/>
              <a:t> </a:t>
            </a:r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their</a:t>
            </a:r>
            <a:r>
              <a:rPr lang="it-IT" dirty="0" smtClean="0"/>
              <a:t> country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16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29000"/>
            <a:ext cx="4419235" cy="31269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4211988" cy="29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030">
            <a:off x="323528" y="404664"/>
            <a:ext cx="4388757" cy="31026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233">
            <a:off x="4139952" y="3140968"/>
            <a:ext cx="4516763" cy="32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6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630">
            <a:off x="331103" y="447732"/>
            <a:ext cx="4317482" cy="30566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699">
            <a:off x="4355976" y="3645024"/>
            <a:ext cx="3883564" cy="274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2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691">
            <a:off x="591119" y="548680"/>
            <a:ext cx="4314855" cy="30545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0204">
            <a:off x="4330823" y="3356992"/>
            <a:ext cx="4621890" cy="32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499713" cy="24766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162">
            <a:off x="4932040" y="603414"/>
            <a:ext cx="3707932" cy="262399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977">
            <a:off x="697147" y="3397960"/>
            <a:ext cx="3843898" cy="271399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357">
            <a:off x="4572000" y="3642181"/>
            <a:ext cx="3706062" cy="26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5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3297664" cy="23345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4594"/>
            <a:ext cx="3443956" cy="24381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501008"/>
            <a:ext cx="3297664" cy="23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33056"/>
            <a:ext cx="3096512" cy="21943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76872"/>
            <a:ext cx="3297664" cy="23345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3" y="692696"/>
            <a:ext cx="2992889" cy="21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3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14</Words>
  <Application>Microsoft Office PowerPoint</Application>
  <PresentationFormat>Presentazione su schermo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We and others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Administrator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and others</dc:title>
  <dc:creator>Administrator</dc:creator>
  <cp:lastModifiedBy>Administrator</cp:lastModifiedBy>
  <cp:revision>4</cp:revision>
  <dcterms:created xsi:type="dcterms:W3CDTF">2016-11-18T19:33:44Z</dcterms:created>
  <dcterms:modified xsi:type="dcterms:W3CDTF">2016-11-18T20:25:15Z</dcterms:modified>
</cp:coreProperties>
</file>