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9" r:id="rId2"/>
    <p:sldId id="270" r:id="rId3"/>
    <p:sldId id="290" r:id="rId4"/>
    <p:sldId id="278" r:id="rId5"/>
    <p:sldId id="284" r:id="rId6"/>
    <p:sldId id="271" r:id="rId7"/>
    <p:sldId id="275" r:id="rId8"/>
    <p:sldId id="291" r:id="rId9"/>
    <p:sldId id="280" r:id="rId10"/>
    <p:sldId id="276" r:id="rId11"/>
    <p:sldId id="277" r:id="rId12"/>
    <p:sldId id="279" r:id="rId13"/>
    <p:sldId id="287" r:id="rId14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FFFF"/>
    <a:srgbClr val="3366FF"/>
    <a:srgbClr val="292929"/>
    <a:srgbClr val="0000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48" autoAdjust="0"/>
    <p:restoredTop sz="94660"/>
  </p:normalViewPr>
  <p:slideViewPr>
    <p:cSldViewPr>
      <p:cViewPr varScale="1">
        <p:scale>
          <a:sx n="79" d="100"/>
          <a:sy n="79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C200E-1431-4793-97A7-1D56D8DA1DF6}" type="doc">
      <dgm:prSet loTypeId="urn:microsoft.com/office/officeart/2005/8/layout/default#1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lt-LT"/>
        </a:p>
      </dgm:t>
    </dgm:pt>
    <dgm:pt modelId="{1B0AFDCF-7196-48DE-B2BD-D47A932474A1}">
      <dgm:prSet phldrT="[Text]"/>
      <dgm:spPr/>
      <dgm:t>
        <a:bodyPr/>
        <a:lstStyle/>
        <a:p>
          <a:r>
            <a:rPr lang="lt-LT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Students </a:t>
          </a:r>
          <a:r>
            <a:rPr lang="en-US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-</a:t>
          </a:r>
          <a:r>
            <a:rPr lang="lt-LT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 </a:t>
          </a:r>
          <a:r>
            <a:rPr lang="en-US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520</a:t>
          </a:r>
          <a:endParaRPr lang="lt-LT" altLang="lt-LT" dirty="0" smtClean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latin typeface="Stencil Std" pitchFamily="82" charset="0"/>
          </a:endParaRPr>
        </a:p>
        <a:p>
          <a:r>
            <a:rPr lang="lt-LT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Forms </a:t>
          </a:r>
          <a:r>
            <a:rPr lang="en-US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-</a:t>
          </a:r>
          <a:r>
            <a:rPr lang="lt-LT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 2</a:t>
          </a:r>
          <a:r>
            <a:rPr lang="en-US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6</a:t>
          </a:r>
          <a:endParaRPr lang="lt-LT" altLang="lt-LT" dirty="0" smtClean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latin typeface="Stencil Std" pitchFamily="82" charset="0"/>
          </a:endParaRPr>
        </a:p>
        <a:p>
          <a:r>
            <a:rPr lang="lt-LT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Teachers </a:t>
          </a:r>
          <a:r>
            <a:rPr lang="en-US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-</a:t>
          </a:r>
          <a:r>
            <a:rPr lang="lt-LT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 </a:t>
          </a:r>
          <a:r>
            <a:rPr lang="en-US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56</a:t>
          </a:r>
          <a:endParaRPr lang="lt-LT" dirty="0">
            <a:latin typeface="Stencil Std" pitchFamily="82" charset="0"/>
          </a:endParaRPr>
        </a:p>
      </dgm:t>
    </dgm:pt>
    <dgm:pt modelId="{2312EC46-4217-4D9C-9702-EE9082FC195F}" type="parTrans" cxnId="{8AFED80F-E632-4733-815D-BB3C0012BA62}">
      <dgm:prSet/>
      <dgm:spPr/>
      <dgm:t>
        <a:bodyPr/>
        <a:lstStyle/>
        <a:p>
          <a:endParaRPr lang="lt-LT"/>
        </a:p>
      </dgm:t>
    </dgm:pt>
    <dgm:pt modelId="{22B90427-8D79-4065-B1C5-F88E3CC0759D}" type="sibTrans" cxnId="{8AFED80F-E632-4733-815D-BB3C0012BA62}">
      <dgm:prSet/>
      <dgm:spPr/>
      <dgm:t>
        <a:bodyPr/>
        <a:lstStyle/>
        <a:p>
          <a:endParaRPr lang="lt-LT"/>
        </a:p>
      </dgm:t>
    </dgm:pt>
    <dgm:pt modelId="{78C45348-A507-48C7-803C-B9C88C310E82}">
      <dgm:prSet phldrT="[Text]"/>
      <dgm:spPr/>
      <dgm:t>
        <a:bodyPr/>
        <a:lstStyle/>
        <a:p>
          <a:r>
            <a:rPr lang="lt-LT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Adult department:</a:t>
          </a:r>
        </a:p>
        <a:p>
          <a:r>
            <a:rPr lang="lt-LT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Learners</a:t>
          </a:r>
          <a:r>
            <a:rPr lang="en-US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 -</a:t>
          </a:r>
          <a:r>
            <a:rPr lang="lt-LT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 1</a:t>
          </a:r>
          <a:r>
            <a:rPr lang="en-US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39</a:t>
          </a:r>
          <a:endParaRPr lang="lt-LT" altLang="lt-LT" dirty="0" smtClean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latin typeface="Stencil Std" pitchFamily="82" charset="0"/>
          </a:endParaRPr>
        </a:p>
        <a:p>
          <a:r>
            <a:rPr lang="lt-LT" altLang="lt-LT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forms - 9</a:t>
          </a:r>
          <a:endParaRPr lang="lt-LT" dirty="0">
            <a:latin typeface="Stencil Std" pitchFamily="82" charset="0"/>
          </a:endParaRPr>
        </a:p>
      </dgm:t>
    </dgm:pt>
    <dgm:pt modelId="{4AD247DF-3594-40EB-89F2-1DEFE384EB0D}" type="parTrans" cxnId="{902C21DB-50D0-42A9-8FAA-4A5436DB7E0C}">
      <dgm:prSet/>
      <dgm:spPr/>
      <dgm:t>
        <a:bodyPr/>
        <a:lstStyle/>
        <a:p>
          <a:endParaRPr lang="lt-LT"/>
        </a:p>
      </dgm:t>
    </dgm:pt>
    <dgm:pt modelId="{D58DD89D-97B0-401E-B1B8-58160A53AFB5}" type="sibTrans" cxnId="{902C21DB-50D0-42A9-8FAA-4A5436DB7E0C}">
      <dgm:prSet/>
      <dgm:spPr/>
      <dgm:t>
        <a:bodyPr/>
        <a:lstStyle/>
        <a:p>
          <a:endParaRPr lang="lt-LT"/>
        </a:p>
      </dgm:t>
    </dgm:pt>
    <dgm:pt modelId="{F3A3F40A-BA09-414B-83CE-900CFE5F5981}" type="pres">
      <dgm:prSet presAssocID="{03DC200E-1431-4793-97A7-1D56D8DA1D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D106D900-DEA2-44C2-A472-60556492B8FB}" type="pres">
      <dgm:prSet presAssocID="{1B0AFDCF-7196-48DE-B2BD-D47A932474A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95DE1AF-0DC1-4DA6-9807-6549DC9CB175}" type="pres">
      <dgm:prSet presAssocID="{22B90427-8D79-4065-B1C5-F88E3CC0759D}" presName="sibTrans" presStyleCnt="0"/>
      <dgm:spPr/>
    </dgm:pt>
    <dgm:pt modelId="{A9C9A9A0-3582-4111-B28F-08AB5CB762C8}" type="pres">
      <dgm:prSet presAssocID="{78C45348-A507-48C7-803C-B9C88C310E8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902C21DB-50D0-42A9-8FAA-4A5436DB7E0C}" srcId="{03DC200E-1431-4793-97A7-1D56D8DA1DF6}" destId="{78C45348-A507-48C7-803C-B9C88C310E82}" srcOrd="1" destOrd="0" parTransId="{4AD247DF-3594-40EB-89F2-1DEFE384EB0D}" sibTransId="{D58DD89D-97B0-401E-B1B8-58160A53AFB5}"/>
    <dgm:cxn modelId="{3340AC40-26C3-4960-B754-AA1B45E65D76}" type="presOf" srcId="{1B0AFDCF-7196-48DE-B2BD-D47A932474A1}" destId="{D106D900-DEA2-44C2-A472-60556492B8FB}" srcOrd="0" destOrd="0" presId="urn:microsoft.com/office/officeart/2005/8/layout/default#1"/>
    <dgm:cxn modelId="{77801AA1-EA86-44AC-AE5D-A57D5C3B5246}" type="presOf" srcId="{78C45348-A507-48C7-803C-B9C88C310E82}" destId="{A9C9A9A0-3582-4111-B28F-08AB5CB762C8}" srcOrd="0" destOrd="0" presId="urn:microsoft.com/office/officeart/2005/8/layout/default#1"/>
    <dgm:cxn modelId="{8AFED80F-E632-4733-815D-BB3C0012BA62}" srcId="{03DC200E-1431-4793-97A7-1D56D8DA1DF6}" destId="{1B0AFDCF-7196-48DE-B2BD-D47A932474A1}" srcOrd="0" destOrd="0" parTransId="{2312EC46-4217-4D9C-9702-EE9082FC195F}" sibTransId="{22B90427-8D79-4065-B1C5-F88E3CC0759D}"/>
    <dgm:cxn modelId="{073DD803-9920-4D49-BB03-51362690A71A}" type="presOf" srcId="{03DC200E-1431-4793-97A7-1D56D8DA1DF6}" destId="{F3A3F40A-BA09-414B-83CE-900CFE5F5981}" srcOrd="0" destOrd="0" presId="urn:microsoft.com/office/officeart/2005/8/layout/default#1"/>
    <dgm:cxn modelId="{9E72C747-F3FC-4F66-91AC-0540C34B39FB}" type="presParOf" srcId="{F3A3F40A-BA09-414B-83CE-900CFE5F5981}" destId="{D106D900-DEA2-44C2-A472-60556492B8FB}" srcOrd="0" destOrd="0" presId="urn:microsoft.com/office/officeart/2005/8/layout/default#1"/>
    <dgm:cxn modelId="{4343AF87-CB08-431C-B20D-D43449F77AB4}" type="presParOf" srcId="{F3A3F40A-BA09-414B-83CE-900CFE5F5981}" destId="{195DE1AF-0DC1-4DA6-9807-6549DC9CB175}" srcOrd="1" destOrd="0" presId="urn:microsoft.com/office/officeart/2005/8/layout/default#1"/>
    <dgm:cxn modelId="{B0A40030-6901-4106-A43C-6A8604456B77}" type="presParOf" srcId="{F3A3F40A-BA09-414B-83CE-900CFE5F5981}" destId="{A9C9A9A0-3582-4111-B28F-08AB5CB762C8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06D900-DEA2-44C2-A472-60556492B8FB}">
      <dsp:nvSpPr>
        <dsp:cNvPr id="0" name=""/>
        <dsp:cNvSpPr/>
      </dsp:nvSpPr>
      <dsp:spPr>
        <a:xfrm>
          <a:off x="0" y="32403"/>
          <a:ext cx="4104456" cy="24626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Students </a:t>
          </a:r>
          <a:r>
            <a:rPr lang="en-US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-</a:t>
          </a:r>
          <a:r>
            <a:rPr lang="lt-LT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 </a:t>
          </a:r>
          <a:r>
            <a:rPr lang="en-US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520</a:t>
          </a:r>
          <a:endParaRPr lang="lt-LT" altLang="lt-LT" sz="4100" kern="1200" dirty="0" smtClean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latin typeface="Stencil Std" pitchFamily="82" charset="0"/>
          </a:endParaRP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Forms </a:t>
          </a:r>
          <a:r>
            <a:rPr lang="en-US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-</a:t>
          </a:r>
          <a:r>
            <a:rPr lang="lt-LT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 2</a:t>
          </a:r>
          <a:r>
            <a:rPr lang="en-US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6</a:t>
          </a:r>
          <a:endParaRPr lang="lt-LT" altLang="lt-LT" sz="4100" kern="1200" dirty="0" smtClean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latin typeface="Stencil Std" pitchFamily="82" charset="0"/>
          </a:endParaRP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Teachers </a:t>
          </a:r>
          <a:r>
            <a:rPr lang="en-US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-</a:t>
          </a:r>
          <a:r>
            <a:rPr lang="lt-LT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 </a:t>
          </a:r>
          <a:r>
            <a:rPr lang="en-US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56</a:t>
          </a:r>
          <a:endParaRPr lang="lt-LT" sz="4100" kern="1200" dirty="0">
            <a:latin typeface="Stencil Std" pitchFamily="82" charset="0"/>
          </a:endParaRPr>
        </a:p>
      </dsp:txBody>
      <dsp:txXfrm>
        <a:off x="0" y="32403"/>
        <a:ext cx="4104456" cy="2462673"/>
      </dsp:txXfrm>
    </dsp:sp>
    <dsp:sp modelId="{A9C9A9A0-3582-4111-B28F-08AB5CB762C8}">
      <dsp:nvSpPr>
        <dsp:cNvPr id="0" name=""/>
        <dsp:cNvSpPr/>
      </dsp:nvSpPr>
      <dsp:spPr>
        <a:xfrm>
          <a:off x="0" y="2905522"/>
          <a:ext cx="4104456" cy="24626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Adult department: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Learners</a:t>
          </a:r>
          <a:r>
            <a:rPr lang="en-US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 -</a:t>
          </a:r>
          <a:r>
            <a:rPr lang="lt-LT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 1</a:t>
          </a:r>
          <a:r>
            <a:rPr lang="en-US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39</a:t>
          </a:r>
          <a:endParaRPr lang="lt-LT" altLang="lt-LT" sz="4100" kern="1200" dirty="0" smtClean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latin typeface="Stencil Std" pitchFamily="82" charset="0"/>
          </a:endParaRP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lt-LT" sz="4100" kern="120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tencil Std" pitchFamily="82" charset="0"/>
            </a:rPr>
            <a:t>forms - 9</a:t>
          </a:r>
          <a:endParaRPr lang="lt-LT" sz="4100" kern="1200" dirty="0">
            <a:latin typeface="Stencil Std" pitchFamily="82" charset="0"/>
          </a:endParaRPr>
        </a:p>
      </dsp:txBody>
      <dsp:txXfrm>
        <a:off x="0" y="2905522"/>
        <a:ext cx="4104456" cy="246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AC3E-20DD-4CAD-B46A-1C17BF48119C}" type="slidenum">
              <a:rPr lang="lt-LT" altLang="lt-LT" smtClean="0"/>
              <a:pPr/>
              <a:t>‹#›</a:t>
            </a:fld>
            <a:endParaRPr lang="lt-LT" altLang="lt-L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534E-B8E1-4C05-B3BD-14FA2C73F61B}" type="slidenum">
              <a:rPr lang="lt-LT" altLang="lt-LT" smtClean="0"/>
              <a:pPr/>
              <a:t>‹#›</a:t>
            </a:fld>
            <a:endParaRPr lang="lt-LT" alt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0940-E99C-4657-BAD8-C18B3879FE08}" type="slidenum">
              <a:rPr lang="lt-LT" altLang="lt-LT" smtClean="0"/>
              <a:pPr/>
              <a:t>‹#›</a:t>
            </a:fld>
            <a:endParaRPr lang="lt-LT" alt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 altLang="lt-L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43402-0132-4935-AE6E-89FF81074BAC}" type="slidenum">
              <a:rPr lang="lt-LT" altLang="lt-LT"/>
              <a:pPr/>
              <a:t>‹#›</a:t>
            </a:fld>
            <a:endParaRPr lang="lt-LT" altLang="lt-L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xmlns="" val="94244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DCD-2203-4C1A-ADAB-E90D0601EACF}" type="slidenum">
              <a:rPr lang="lt-LT" altLang="lt-LT" smtClean="0"/>
              <a:pPr/>
              <a:t>‹#›</a:t>
            </a:fld>
            <a:endParaRPr lang="lt-LT" alt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8EF-A9EE-4E09-B28D-7E33BA7F21F2}" type="slidenum">
              <a:rPr lang="lt-LT" altLang="lt-LT" smtClean="0"/>
              <a:pPr/>
              <a:t>‹#›</a:t>
            </a:fld>
            <a:endParaRPr lang="lt-LT" alt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2D81-07D6-49BB-8836-13D53FD9D271}" type="slidenum">
              <a:rPr lang="lt-LT" altLang="lt-LT" smtClean="0"/>
              <a:pPr/>
              <a:t>‹#›</a:t>
            </a:fld>
            <a:endParaRPr lang="lt-LT" alt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CB90-4772-41E6-838E-899495089EA5}" type="slidenum">
              <a:rPr lang="lt-LT" altLang="lt-LT" smtClean="0"/>
              <a:pPr/>
              <a:t>‹#›</a:t>
            </a:fld>
            <a:endParaRPr lang="lt-LT" altLang="lt-L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D316-2EBF-4DCB-A8CB-87F7E1EA6A53}" type="slidenum">
              <a:rPr lang="lt-LT" altLang="lt-LT" smtClean="0"/>
              <a:pPr/>
              <a:t>‹#›</a:t>
            </a:fld>
            <a:endParaRPr lang="lt-LT" alt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8A59-A5EB-40CC-AB03-71B9DF14F6C1}" type="slidenum">
              <a:rPr lang="lt-LT" altLang="lt-LT" smtClean="0"/>
              <a:pPr/>
              <a:t>‹#›</a:t>
            </a:fld>
            <a:endParaRPr lang="lt-LT" alt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759-4521-451F-8745-2F1FE8F352B0}" type="slidenum">
              <a:rPr lang="lt-LT" altLang="lt-LT" smtClean="0"/>
              <a:pPr/>
              <a:t>‹#›</a:t>
            </a:fld>
            <a:endParaRPr lang="lt-LT" alt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alt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483D-9D87-49E1-8CA0-59A61C0EAFA3}" type="slidenum">
              <a:rPr lang="lt-LT" altLang="lt-LT" smtClean="0"/>
              <a:pPr/>
              <a:t>‹#›</a:t>
            </a:fld>
            <a:endParaRPr lang="lt-LT" alt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 alt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 alt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D9B978-EC0F-4905-85F9-5BB92BF96958}" type="slidenum">
              <a:rPr lang="lt-LT" altLang="lt-LT" smtClean="0"/>
              <a:pPr/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0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microsoft.com/office/2007/relationships/hdphoto" Target="../media/hdphoto22.wdp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9.wdp"/><Relationship Id="rId10" Type="http://schemas.microsoft.com/office/2007/relationships/hdphoto" Target="../media/hdphoto11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4.wdp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microsoft.com/office/2007/relationships/hdphoto" Target="../media/hdphoto17.wdp"/><Relationship Id="rId4" Type="http://schemas.openxmlformats.org/officeDocument/2006/relationships/image" Target="../media/image26.jpeg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28625" y="2000250"/>
            <a:ext cx="8229600" cy="42370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lt-LT" sz="1600" dirty="0" smtClean="0"/>
              <a:t>ERASMUS + </a:t>
            </a:r>
            <a:r>
              <a:rPr lang="lt-LT" altLang="lt-LT" sz="1600" dirty="0" smtClean="0"/>
              <a:t>201</a:t>
            </a:r>
            <a:r>
              <a:rPr lang="en-US" altLang="lt-LT" sz="1600" dirty="0" smtClean="0"/>
              <a:t>5</a:t>
            </a:r>
            <a:r>
              <a:rPr lang="lt-LT" altLang="lt-LT" sz="1600" dirty="0" smtClean="0"/>
              <a:t>-201</a:t>
            </a:r>
            <a:r>
              <a:rPr lang="en-US" altLang="lt-LT" sz="1600" dirty="0" smtClean="0"/>
              <a:t>8</a:t>
            </a:r>
            <a:r>
              <a:rPr lang="lt-LT" altLang="lt-LT" sz="1600" dirty="0" smtClean="0"/>
              <a:t> </a:t>
            </a:r>
            <a:r>
              <a:rPr lang="en-US" altLang="lt-LT" sz="1600" dirty="0" smtClean="0"/>
              <a:t>KA2</a:t>
            </a:r>
          </a:p>
          <a:p>
            <a:pPr algn="ctr">
              <a:buFont typeface="Wingdings" pitchFamily="2" charset="2"/>
              <a:buNone/>
            </a:pPr>
            <a:endParaRPr lang="lt-LT" altLang="lt-LT" sz="1600" dirty="0" smtClean="0"/>
          </a:p>
          <a:p>
            <a:pPr algn="ctr">
              <a:buFont typeface="Wingdings" pitchFamily="2" charset="2"/>
              <a:buNone/>
            </a:pPr>
            <a:r>
              <a:rPr lang="en-US" altLang="lt-LT" sz="2400" b="1" dirty="0" smtClean="0"/>
              <a:t>MATH AROUND US</a:t>
            </a:r>
            <a:endParaRPr lang="lt-LT" altLang="lt-LT" sz="2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lt-LT" altLang="lt-LT" sz="1800" dirty="0" smtClean="0"/>
              <a:t>2015-1-RO01-KA219-015030_7</a:t>
            </a:r>
            <a:endParaRPr lang="en-US" altLang="lt-LT" sz="1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lt-LT" altLang="lt-LT" sz="18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lt-LT" altLang="lt-LT" sz="2800" dirty="0" smtClean="0"/>
              <a:t>Utena Dauniškis gymnasium</a:t>
            </a:r>
            <a:endParaRPr lang="en-US" altLang="lt-LT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lt-LT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lt-LT" altLang="lt-LT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lt-LT" altLang="lt-LT" sz="1400" dirty="0" smtClean="0"/>
              <a:t>Utena,</a:t>
            </a:r>
            <a:endParaRPr lang="en-US" altLang="lt-LT" sz="1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lt-LT" sz="1400" dirty="0" smtClean="0"/>
              <a:t>2015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lt-LT" sz="1400" dirty="0" smtClean="0"/>
              <a:t>By </a:t>
            </a:r>
            <a:r>
              <a:rPr lang="en-US" altLang="lt-LT" sz="1400" dirty="0" err="1" smtClean="0"/>
              <a:t>Marijus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Jacevicius</a:t>
            </a:r>
            <a:endParaRPr lang="lt-LT" altLang="lt-LT" sz="1400" dirty="0" smtClean="0"/>
          </a:p>
          <a:p>
            <a:pPr eaLnBrk="1" hangingPunct="1">
              <a:lnSpc>
                <a:spcPct val="90000"/>
              </a:lnSpc>
            </a:pPr>
            <a:endParaRPr lang="lt-LT" altLang="lt-LT" sz="1800" dirty="0" smtClean="0"/>
          </a:p>
        </p:txBody>
      </p:sp>
      <p:pic>
        <p:nvPicPr>
          <p:cNvPr id="4099" name="Picture 5" descr="C:\Documents and Settings\UDGMK-117\Desktop\LOGO ERSM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422" b="89970" l="1750" r="97288">
                        <a14:foregroundMark x1="22572" y1="52280" x2="22572" y2="52280"/>
                        <a14:foregroundMark x1="8136" y1="52280" x2="16185" y2="44985"/>
                        <a14:foregroundMark x1="7174" y1="54711" x2="60105" y2="50760"/>
                        <a14:foregroundMark x1="6649" y1="79635" x2="62030" y2="74164"/>
                        <a14:foregroundMark x1="20122" y1="25532" x2="62292" y2="26748"/>
                        <a14:foregroundMark x1="63430" y1="58055" x2="4899" y2="43465"/>
                        <a14:foregroundMark x1="5599" y1="77508" x2="62992" y2="71429"/>
                        <a14:foregroundMark x1="63430" y1="80851" x2="9449" y2="68085"/>
                        <a14:foregroundMark x1="21260" y1="34650" x2="61855" y2="31307"/>
                        <a14:foregroundMark x1="61505" y1="25532" x2="28696" y2="20061"/>
                        <a14:backgroundMark x1="21085" y1="44681" x2="42257" y2="3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7529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dauniskis.utena.lm.lt/images/vivo_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3792">
            <a:off x="0" y="1595438"/>
            <a:ext cx="5443462" cy="3633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dsc_01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563" y="0"/>
            <a:ext cx="456071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 rot="235499">
            <a:off x="539552" y="476672"/>
            <a:ext cx="8229600" cy="936104"/>
          </a:xfrm>
          <a:solidFill>
            <a:srgbClr val="000000">
              <a:alpha val="58824"/>
            </a:srgbClr>
          </a:solidFill>
          <a:scene3d>
            <a:camera prst="perspectiveLeft"/>
            <a:lightRig rig="balanced" dir="tr"/>
          </a:scene3d>
          <a:sp3d prstMaterial="matte">
            <a:bevelT w="1905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lt-LT" altLang="lt-LT" sz="3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Extra curriculum activities</a:t>
            </a:r>
            <a:br>
              <a:rPr lang="lt-LT" altLang="lt-LT" sz="3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lt-LT" altLang="lt-LT" sz="3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Pop music group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5157192"/>
            <a:ext cx="8964488" cy="134875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" indent="0" algn="ctr">
              <a:lnSpc>
                <a:spcPct val="80000"/>
              </a:lnSpc>
              <a:buNone/>
            </a:pPr>
            <a:r>
              <a:rPr lang="lt-LT" altLang="lt-L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tencil Std" pitchFamily="82" charset="0"/>
              </a:rPr>
              <a:t>Pop </a:t>
            </a:r>
            <a:r>
              <a:rPr lang="en-US" altLang="lt-L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tencil Std" pitchFamily="82" charset="0"/>
              </a:rPr>
              <a:t>group “VIVO”</a:t>
            </a:r>
            <a:endParaRPr lang="lt-LT" altLang="lt-LT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tencil St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build="p"/>
      <p:bldP spid="11267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4" descr="http://www.dauniskis.utena.lm.lt/images/u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3818">
            <a:off x="1040818" y="1120064"/>
            <a:ext cx="7344816" cy="4584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 rot="21155896">
            <a:off x="-870475" y="560255"/>
            <a:ext cx="8229600" cy="1000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lt-LT" altLang="lt-LT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  <a:t>Extra curriculum activities</a:t>
            </a:r>
            <a:br>
              <a:rPr lang="lt-LT" altLang="lt-LT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lt-LT" altLang="lt-LT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  <a:t>Folk music group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560" y="5882775"/>
            <a:ext cx="7704856" cy="1233275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r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" indent="0" algn="ctr">
              <a:lnSpc>
                <a:spcPct val="80000"/>
              </a:lnSpc>
              <a:buNone/>
            </a:pPr>
            <a:r>
              <a:rPr lang="lt-LT" altLang="lt-L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tencil Std" pitchFamily="82" charset="0"/>
              </a:rPr>
              <a:t>Folk group “UNTYT</a:t>
            </a:r>
            <a:r>
              <a:rPr lang="en-US" altLang="lt-L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tencil Std" pitchFamily="82" charset="0"/>
              </a:rPr>
              <a:t>E</a:t>
            </a:r>
            <a:r>
              <a:rPr lang="lt-LT" altLang="lt-L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tencil Std" pitchFamily="82" charset="0"/>
              </a:rPr>
              <a:t>”</a:t>
            </a:r>
          </a:p>
        </p:txBody>
      </p:sp>
      <p:sp>
        <p:nvSpPr>
          <p:cNvPr id="12293" name="Content Placeholder 6"/>
          <p:cNvSpPr>
            <a:spLocks noGrp="1"/>
          </p:cNvSpPr>
          <p:nvPr>
            <p:ph sz="half" idx="2"/>
          </p:nvPr>
        </p:nvSpPr>
        <p:spPr>
          <a:xfrm>
            <a:off x="179388" y="1714500"/>
            <a:ext cx="4857750" cy="5143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lt-LT" altLang="lt-LT" dirty="0" smtClean="0"/>
              <a:t>        </a:t>
            </a:r>
          </a:p>
        </p:txBody>
      </p:sp>
      <p:pic>
        <p:nvPicPr>
          <p:cNvPr id="12292" name="Picture 2" descr="http://www.dauniskis.utena.lm.lt/images/u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4372">
            <a:off x="-279640" y="693140"/>
            <a:ext cx="6879332" cy="4427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34391_157685080920848_100000380717628_367922_985399_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96737">
            <a:off x="5319114" y="443683"/>
            <a:ext cx="2954037" cy="4317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424936" cy="39604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lt-LT" altLang="lt-LT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  <a:t>Students’ Council</a:t>
            </a:r>
            <a:br>
              <a:rPr lang="lt-LT" altLang="lt-LT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lt-LT" altLang="lt-LT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lt-LT" altLang="lt-LT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lt-LT" altLang="lt-LT" sz="7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3316" name="Picture 6" descr="310150_279822382051766_110766205624052_984870_1470616934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35" y="210672"/>
            <a:ext cx="8712968" cy="6378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011 rugsejis 2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3450">
            <a:off x="480814" y="451693"/>
            <a:ext cx="7704856" cy="5777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 descr="http://tropicalsunfl.com/wp-content/uploads/2015/05/thank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82" y="1196752"/>
            <a:ext cx="90297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6BE68C65-10B6-4645-BBA6-86E64B1A22F9}" type="slidenum">
              <a:rPr lang="en-GB" altLang="lt-LT"/>
              <a:pPr algn="l" eaLnBrk="1" hangingPunct="1"/>
              <a:t>13</a:t>
            </a:fld>
            <a:endParaRPr lang="en-GB" altLang="lt-LT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047151" y="2852935"/>
            <a:ext cx="7048124" cy="646331"/>
          </a:xfrm>
          <a:prstGeom prst="rect">
            <a:avLst/>
          </a:prstGeom>
          <a:ln/>
          <a:scene3d>
            <a:camera prst="perspectiveRelaxedModerately"/>
            <a:lightRig rig="balanced" dir="tr"/>
          </a:scene3d>
          <a:sp3d contourW="14605" prstMaterial="plastic">
            <a:bevelT w="50800"/>
            <a:contourClr>
              <a:schemeClr val="accent1">
                <a:shade val="30000"/>
                <a:satMod val="120000"/>
              </a:schemeClr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lt-LT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  <a:t>Thank you for your </a:t>
            </a:r>
            <a:r>
              <a:rPr lang="en-US" altLang="lt-L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  <a:t>attention</a:t>
            </a:r>
            <a:r>
              <a:rPr lang="en-US" altLang="lt-LT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lt-LT" alt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6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6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260" fill="hold">
                                          <p:stCondLst>
                                            <p:cond delay="252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60" fill="hold">
                                          <p:stCondLst>
                                            <p:cond delay="378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260" fill="hold">
                                          <p:stCondLst>
                                            <p:cond delay="504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2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waw1-1.xx.fbcdn.net/hphotos-xfa1/v/t1.0-9/11082451_956071344426863_1164848065246501168_n.jpg?oh=681eab49eca7836bc68c56a951b8f7d0&amp;oe=56CD01A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29591"/>
            <a:ext cx="10616976" cy="70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528" y="754706"/>
            <a:ext cx="7816353" cy="1323439"/>
          </a:xfrm>
          <a:prstGeom prst="rect">
            <a:avLst/>
          </a:prstGeom>
          <a:solidFill>
            <a:srgbClr val="000000">
              <a:alpha val="58824"/>
            </a:srgbClr>
          </a:solidFill>
          <a:ln>
            <a:noFill/>
          </a:ln>
          <a:scene3d>
            <a:camera prst="perspectiveLeft"/>
            <a:lightRig rig="balanced" dir="tr"/>
          </a:scene3d>
          <a:sp3d contourW="14605" prstMaterial="plastic">
            <a:bevelT w="50800"/>
            <a:contourClr>
              <a:schemeClr val="accent4">
                <a:shade val="30000"/>
                <a:satMod val="120000"/>
              </a:schemeClr>
            </a:contourClr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lt-LT" altLang="lt-LT" sz="40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UTENA  </a:t>
            </a:r>
            <a:r>
              <a:rPr lang="lt-LT" altLang="lt-LT" sz="4000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DAUNIŠKIS  </a:t>
            </a:r>
            <a:r>
              <a:rPr lang="lt-LT" altLang="lt-LT" sz="40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GY</a:t>
            </a:r>
            <a:r>
              <a:rPr lang="en-US" altLang="lt-LT" sz="40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MNA</a:t>
            </a:r>
            <a:r>
              <a:rPr lang="lt-LT" altLang="lt-LT" sz="40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SIUM</a:t>
            </a:r>
          </a:p>
        </p:txBody>
      </p:sp>
      <p:pic>
        <p:nvPicPr>
          <p:cNvPr id="2050" name="Picture 2" descr="https://upload.wikimedia.org/wikipedia/commons/thumb/d/dd/Coat_of_arms_of_Lithuania.svg/2000px-Coat_of_arms_of_Lithuan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9879" y="5735615"/>
            <a:ext cx="908463" cy="1032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a/ac/Coat_of_arms_of_Utena_(Lithuania).svg/2000px-Coat_of_arms_of_Utena_(Lithuania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7771" y="5735615"/>
            <a:ext cx="857176" cy="1032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lt/d/dd/Utenos_Dauni%C5%A1kio_gimnazija,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785" y="5056038"/>
            <a:ext cx="550190" cy="581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  <p:bldP spid="512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www.svietimas.utena.lm.lt/TVS/images/stories/2012_naujienos/2012_09_21_lygiadienis_daunisk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1928" y="-1323528"/>
            <a:ext cx="11318698" cy="6380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D:\Blend2013\WorksCompany\DauniskioGimnazija\slid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2582">
            <a:off x="0" y="4374948"/>
            <a:ext cx="9173368" cy="2483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2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ttp://foto.terpe.lt/inkelti/20130516/i43_HPIM5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8828">
            <a:off x="2987823" y="15612"/>
            <a:ext cx="9145016" cy="6870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6" name="Picture 5" descr="59658_157684937587529_100000380717628_367917_1387088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0" name="Picture 2" descr="http://utena.eu/fotogalerija/image.raw?type=img&amp;id=37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4654">
            <a:off x="799733" y="1116335"/>
            <a:ext cx="7544534" cy="5017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24496" y="3068960"/>
            <a:ext cx="835098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effectLst>
            <a:reflection blurRad="6350" stA="50000" endA="275" endPos="40000" dist="101600" dir="5400000" sy="-100000" algn="bl" rotWithShape="0"/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lt-LT" altLang="lt-LT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Enter good</a:t>
            </a:r>
            <a:r>
              <a:rPr lang="en-US" altLang="lt-LT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lt-LT" altLang="lt-LT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leave better.</a:t>
            </a:r>
          </a:p>
        </p:txBody>
      </p:sp>
      <p:pic>
        <p:nvPicPr>
          <p:cNvPr id="7178" name="Picture 10" descr="http://vignette3.wikia.nocookie.net/fifthharmony/images/8/87/Facebook-like-icon.png/revision/latest?cb=20130304010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35" b="92963" l="0" r="89964">
                        <a14:foregroundMark x1="54836" y1="52072" x2="54836" y2="52072"/>
                        <a14:foregroundMark x1="51127" y1="45113" x2="51127" y2="45113"/>
                        <a14:foregroundMark x1="66836" y1="62002" x2="66836" y2="62002"/>
                        <a14:foregroundMark x1="59418" y1="65989" x2="44582" y2="62002"/>
                        <a14:foregroundMark x1="40000" y1="62002" x2="40000" y2="62002"/>
                        <a14:foregroundMark x1="62255" y1="58014" x2="62255" y2="58014"/>
                        <a14:foregroundMark x1="51127" y1="37138" x2="54836" y2="3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636" y="2829177"/>
            <a:ext cx="1369751" cy="1274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57436" y="2644512"/>
            <a:ext cx="83799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lt-LT" altLang="lt-L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 Std" pitchFamily="82" charset="0"/>
              </a:rPr>
              <a:t>OUR </a:t>
            </a:r>
            <a:r>
              <a:rPr lang="en-US" altLang="lt-L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 Std" pitchFamily="82" charset="0"/>
              </a:rPr>
              <a:t>MO</a:t>
            </a:r>
            <a:r>
              <a:rPr lang="lt-LT" altLang="lt-L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 Std" pitchFamily="82" charset="0"/>
              </a:rPr>
              <a:t>T</a:t>
            </a:r>
            <a:r>
              <a:rPr lang="en-US" altLang="lt-L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 Std" pitchFamily="82" charset="0"/>
              </a:rPr>
              <a:t>TO</a:t>
            </a:r>
            <a:r>
              <a:rPr lang="lt-LT" altLang="lt-L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 Std" pitchFamily="82" charset="0"/>
              </a:rPr>
              <a:t>:</a:t>
            </a:r>
            <a:endParaRPr lang="en-US" altLang="lt-LT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tencil Std" pitchFamily="82" charset="0"/>
            </a:endParaRPr>
          </a:p>
        </p:txBody>
      </p:sp>
      <p:pic>
        <p:nvPicPr>
          <p:cNvPr id="7172" name="Picture 5" descr="http://www.dauniskis.utena.lm.lt/images/herbas_nauj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320" y="2002456"/>
            <a:ext cx="600379" cy="51806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://blog.planete-nextgen.com/wp-content/uploads/2013/09/tapis-en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359" b="90000" l="2280" r="89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53169"/>
            <a:ext cx="1931533" cy="245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3.amazonaws.com/wetfeetproduction/articles/photos/69/original/ONJ_leavejobwithclass_orig20120816-17262-che7j1.jpg?13451385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25616">
            <a:off x="4082191" y="2928702"/>
            <a:ext cx="2285999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celebrationchurchlive.com/wp-content/uploads/2015/02/Better-TV-logo-1024X55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5445" b="98730" l="3516" r="97559">
                        <a14:foregroundMark x1="37109" y1="40472" x2="80176" y2="52087"/>
                        <a14:foregroundMark x1="18359" y1="54628" x2="84570" y2="43013"/>
                        <a14:foregroundMark x1="18359" y1="40472" x2="60840" y2="41379"/>
                        <a14:foregroundMark x1="18359" y1="27949" x2="58203" y2="23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394">
            <a:off x="5807455" y="2747170"/>
            <a:ext cx="2835901" cy="15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9" dur="9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6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7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5" dur="9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mavrck.co/wp-content/uploads/2015/01/Statistic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268"/>
            <a:ext cx="9144000" cy="732465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23528" y="692696"/>
            <a:ext cx="388843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lt-LT" altLang="lt-LT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STATISTICAL  </a:t>
            </a:r>
            <a:r>
              <a:rPr lang="lt-LT" altLang="lt-L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FACTS</a:t>
            </a:r>
            <a:r>
              <a:rPr lang="en-US" altLang="lt-L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lt-LT" altLang="lt-LT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altLang="lt-LT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altLang="lt-LT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lt-LT" altLang="lt-LT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159600816"/>
              </p:ext>
            </p:extLst>
          </p:nvPr>
        </p:nvGraphicFramePr>
        <p:xfrm>
          <a:off x="4499992" y="764704"/>
          <a:ext cx="41044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D106D900-DEA2-44C2-A472-60556492B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B769C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D106D900-DEA2-44C2-A472-60556492B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B769C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D106D900-DEA2-44C2-A472-60556492B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D106D900-DEA2-44C2-A472-60556492B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A9C9A9A0-3582-4111-B28F-08AB5CB76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B769C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A9C9A9A0-3582-4111-B28F-08AB5CB76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B769C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A9C9A9A0-3582-4111-B28F-08AB5CB76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A9C9A9A0-3582-4111-B28F-08AB5CB76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132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  <p:bldGraphic spid="3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766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altLang="lt-LT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Extra curriculum activities</a:t>
            </a:r>
            <a:br>
              <a:rPr lang="lt-LT" altLang="lt-LT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lt-LT" altLang="lt-LT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Sports activities</a:t>
            </a:r>
            <a:endParaRPr lang="lt-LT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https://scontent-waw1-1.xx.fbcdn.net/hphotos-xap1/t31.0-8/12017488_1052430744790922_369262356014460061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54" y="1896741"/>
            <a:ext cx="8126692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https://scontent-waw1-1.xx.fbcdn.net/hphotos-xtf1/v/t1.0-9/12019920_1052432158124114_4836720382840026879_n.jpg?oh=6fc66522ed265aded5fc036db4d94c4a&amp;oe=5699A5E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9142">
            <a:off x="289073" y="971430"/>
            <a:ext cx="8326330" cy="6244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6" name="Picture 8" descr="https://scontent-waw1-1.xx.fbcdn.net/hphotos-xft1/t31.0-8/12027307_1052426708124659_1795775747237138777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2471" y="1076836"/>
            <a:ext cx="7798731" cy="5182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https://scontent-waw1-1.xx.fbcdn.net/hphotos-xta1/v/t1.0-9/12049443_1052432151457448_7603708506079214218_n.jpg?oh=1273a9361c3a5c9fee6c4bab347481df&amp;oe=56CF32F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71066">
            <a:off x="831703" y="77419"/>
            <a:ext cx="7241069" cy="7241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ight Arrow 7"/>
          <p:cNvSpPr/>
          <p:nvPr/>
        </p:nvSpPr>
        <p:spPr>
          <a:xfrm rot="1126921">
            <a:off x="5169073" y="3721495"/>
            <a:ext cx="1152128" cy="576064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75399 0.2729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8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3384376" cy="8640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Oct. 9,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2015</a:t>
            </a:r>
            <a:endParaRPr lang="lt-LT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122" name="Picture 2" descr="P10100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4616">
            <a:off x="843126" y="770876"/>
            <a:ext cx="7633068" cy="5724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10100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749">
            <a:off x="611559" y="620688"/>
            <a:ext cx="7680853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10101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0524">
            <a:off x="1402971" y="614704"/>
            <a:ext cx="7304789" cy="547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10100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121" y="692696"/>
            <a:ext cx="748883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116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6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9552" y="257200"/>
            <a:ext cx="8229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lt-LT" altLang="lt-LT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Collaboration</a:t>
            </a:r>
          </a:p>
        </p:txBody>
      </p:sp>
      <p:pic>
        <p:nvPicPr>
          <p:cNvPr id="15365" name="Picture 4" descr="P9180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1428"/>
            <a:ext cx="662473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E:\Comenius partneryste 07\2009 Com susit.Utenoj, Turkijoje\P4010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4210"/>
            <a:ext cx="6624736" cy="4967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 descr="E:\Comenius partneryste 07\2009 Com susit.Utenoj, Turkijoje\P40101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2769"/>
            <a:ext cx="6624736" cy="4969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Content Placeholder 4" descr="P91800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47664" y="1340768"/>
            <a:ext cx="7416824" cy="4966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1546</TotalTime>
  <Words>96</Words>
  <Application>Microsoft Office PowerPoint</Application>
  <PresentationFormat>Demonstracija ekrane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Slipstream</vt:lpstr>
      <vt:lpstr>Skaidrė 1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Collaboration</vt:lpstr>
      <vt:lpstr>Extra curriculum activities Pop music group</vt:lpstr>
      <vt:lpstr>Extra curriculum activities Folk music group</vt:lpstr>
      <vt:lpstr>Students’ Council  </vt:lpstr>
      <vt:lpstr>Skaidrė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UDGMK-117</cp:lastModifiedBy>
  <cp:revision>245</cp:revision>
  <dcterms:created xsi:type="dcterms:W3CDTF">2008-03-01T14:22:03Z</dcterms:created>
  <dcterms:modified xsi:type="dcterms:W3CDTF">2015-10-19T16:59:07Z</dcterms:modified>
</cp:coreProperties>
</file>