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7AEB-A015-714D-88AE-8C8D08967722}" type="datetimeFigureOut">
              <a:rPr lang="da-DK" smtClean="0"/>
              <a:t>12/01/16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6C5C-E07C-8D44-A18C-EE7CD67440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826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7AEB-A015-714D-88AE-8C8D08967722}" type="datetimeFigureOut">
              <a:rPr lang="da-DK" smtClean="0"/>
              <a:t>12/01/16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6C5C-E07C-8D44-A18C-EE7CD67440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296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7AEB-A015-714D-88AE-8C8D08967722}" type="datetimeFigureOut">
              <a:rPr lang="da-DK" smtClean="0"/>
              <a:t>12/01/16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6C5C-E07C-8D44-A18C-EE7CD67440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771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7AEB-A015-714D-88AE-8C8D08967722}" type="datetimeFigureOut">
              <a:rPr lang="da-DK" smtClean="0"/>
              <a:t>12/01/16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6C5C-E07C-8D44-A18C-EE7CD67440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346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7AEB-A015-714D-88AE-8C8D08967722}" type="datetimeFigureOut">
              <a:rPr lang="da-DK" smtClean="0"/>
              <a:t>12/01/16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6C5C-E07C-8D44-A18C-EE7CD67440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267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7AEB-A015-714D-88AE-8C8D08967722}" type="datetimeFigureOut">
              <a:rPr lang="da-DK" smtClean="0"/>
              <a:t>12/01/16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6C5C-E07C-8D44-A18C-EE7CD67440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71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7AEB-A015-714D-88AE-8C8D08967722}" type="datetimeFigureOut">
              <a:rPr lang="da-DK" smtClean="0"/>
              <a:t>12/01/16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6C5C-E07C-8D44-A18C-EE7CD67440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725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7AEB-A015-714D-88AE-8C8D08967722}" type="datetimeFigureOut">
              <a:rPr lang="da-DK" smtClean="0"/>
              <a:t>12/01/16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6C5C-E07C-8D44-A18C-EE7CD67440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637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7AEB-A015-714D-88AE-8C8D08967722}" type="datetimeFigureOut">
              <a:rPr lang="da-DK" smtClean="0"/>
              <a:t>12/01/16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6C5C-E07C-8D44-A18C-EE7CD67440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0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7AEB-A015-714D-88AE-8C8D08967722}" type="datetimeFigureOut">
              <a:rPr lang="da-DK" smtClean="0"/>
              <a:t>12/01/16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6C5C-E07C-8D44-A18C-EE7CD67440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576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7AEB-A015-714D-88AE-8C8D08967722}" type="datetimeFigureOut">
              <a:rPr lang="da-DK" smtClean="0"/>
              <a:t>12/01/16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6C5C-E07C-8D44-A18C-EE7CD67440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669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7AEB-A015-714D-88AE-8C8D08967722}" type="datetimeFigureOut">
              <a:rPr lang="da-DK" smtClean="0"/>
              <a:t>12/01/16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C6C5C-E07C-8D44-A18C-EE7CD67440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323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Søndag</a:t>
            </a:r>
            <a:endParaRPr lang="da-DK" dirty="0"/>
          </a:p>
        </p:txBody>
      </p:sp>
      <p:pic>
        <p:nvPicPr>
          <p:cNvPr id="4" name="Pladsholder til indhold 3" descr="IMG_60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 rot="5400000">
            <a:off x="4052571" y="1714402"/>
            <a:ext cx="6398410" cy="3518879"/>
          </a:xfrm>
        </p:spPr>
      </p:pic>
      <p:pic>
        <p:nvPicPr>
          <p:cNvPr id="5" name="Billede 4" descr="IMG_6003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6918" y="2822582"/>
            <a:ext cx="4035418" cy="4035418"/>
          </a:xfrm>
          <a:prstGeom prst="rect">
            <a:avLst/>
          </a:prstGeom>
        </p:spPr>
      </p:pic>
      <p:pic>
        <p:nvPicPr>
          <p:cNvPr id="6" name="Billede 5" descr="IMG_6001-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6" t="15988" r="1" b="13806"/>
          <a:stretch/>
        </p:blipFill>
        <p:spPr>
          <a:xfrm rot="5400000">
            <a:off x="-54134" y="300712"/>
            <a:ext cx="3022103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Torsdag</a:t>
            </a:r>
            <a:endParaRPr lang="da-DK" dirty="0"/>
          </a:p>
        </p:txBody>
      </p:sp>
      <p:pic>
        <p:nvPicPr>
          <p:cNvPr id="4" name="Pladsholder til indhold 3" descr="IMG_604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600200"/>
            <a:ext cx="4398164" cy="2418821"/>
          </a:xfrm>
        </p:spPr>
      </p:pic>
      <p:pic>
        <p:nvPicPr>
          <p:cNvPr id="5" name="Billede 4" descr="12187931_456817771157928_2492333212846057988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68" y="3159202"/>
            <a:ext cx="4931731" cy="369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dsholder til indhold 5" descr="IMG_605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13350"/>
          <a:stretch>
            <a:fillRect/>
          </a:stretch>
        </p:blipFill>
        <p:spPr>
          <a:xfrm>
            <a:off x="3744160" y="3407902"/>
            <a:ext cx="4942639" cy="2718261"/>
          </a:xfrm>
        </p:spPr>
      </p:pic>
      <p:pic>
        <p:nvPicPr>
          <p:cNvPr id="7" name="Billede 6" descr="IMG_6058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8" y="1679414"/>
            <a:ext cx="3335062" cy="444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4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Fredag</a:t>
            </a:r>
            <a:endParaRPr lang="da-DK" dirty="0"/>
          </a:p>
        </p:txBody>
      </p:sp>
      <p:pic>
        <p:nvPicPr>
          <p:cNvPr id="4" name="Pladsholder til indhold 3" descr="IMG_606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 rot="5400000">
            <a:off x="1481193" y="1744053"/>
            <a:ext cx="5391718" cy="4379165"/>
          </a:xfrm>
        </p:spPr>
      </p:pic>
    </p:spTree>
    <p:extLst>
      <p:ext uri="{BB962C8B-B14F-4D97-AF65-F5344CB8AC3E}">
        <p14:creationId xmlns:p14="http://schemas.microsoft.com/office/powerpoint/2010/main" val="404229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9176"/>
            <a:ext cx="7772400" cy="1470025"/>
          </a:xfrm>
        </p:spPr>
        <p:txBody>
          <a:bodyPr/>
          <a:lstStyle/>
          <a:p>
            <a:r>
              <a:rPr lang="da-DK" dirty="0" smtClean="0"/>
              <a:t>Mandag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12186837_455638247942547_3361898307219540421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0" y="1478901"/>
            <a:ext cx="7824220" cy="520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2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12184059_455637964609242_8314307977982867421_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3" b="8643"/>
          <a:stretch>
            <a:fillRect/>
          </a:stretch>
        </p:blipFill>
        <p:spPr>
          <a:xfrm>
            <a:off x="601896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55723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12189266_455639794609059_4370924516432703138_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3" b="86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414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Tirsdag</a:t>
            </a:r>
            <a:endParaRPr lang="da-DK" dirty="0"/>
          </a:p>
        </p:txBody>
      </p:sp>
      <p:pic>
        <p:nvPicPr>
          <p:cNvPr id="4" name="Pladsholder til indhold 3" descr="10988317_455903934582645_4996982693772911388_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3" b="86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818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12191194_455904137915958_8027398753526967991_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3" b="86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663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12182680_455904294582609_7738272143898576104_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3" b="86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721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12186632_455920304581008_7318912667464865572_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552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Onsdag</a:t>
            </a:r>
            <a:endParaRPr lang="da-DK" dirty="0"/>
          </a:p>
        </p:txBody>
      </p:sp>
      <p:pic>
        <p:nvPicPr>
          <p:cNvPr id="4" name="Pladsholder til indhold 3" descr="12187961_455900261249679_2101612310102036884_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947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</Words>
  <Application>Microsoft Macintosh PowerPoint</Application>
  <PresentationFormat>Skærmshow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Kontortema</vt:lpstr>
      <vt:lpstr>Søndag</vt:lpstr>
      <vt:lpstr>Mandag</vt:lpstr>
      <vt:lpstr>PowerPoint-præsentation</vt:lpstr>
      <vt:lpstr>PowerPoint-præsentation</vt:lpstr>
      <vt:lpstr>Tirsdag</vt:lpstr>
      <vt:lpstr>PowerPoint-præsentation</vt:lpstr>
      <vt:lpstr>PowerPoint-præsentation</vt:lpstr>
      <vt:lpstr>PowerPoint-præsentation</vt:lpstr>
      <vt:lpstr>Onsdag</vt:lpstr>
      <vt:lpstr>Torsdag</vt:lpstr>
      <vt:lpstr>PowerPoint-præsentation</vt:lpstr>
      <vt:lpstr>Fredag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Mandag</dc:title>
  <dc:creator>Karoline Roskjær Normann</dc:creator>
  <cp:lastModifiedBy>Grith Rasmussen</cp:lastModifiedBy>
  <cp:revision>5</cp:revision>
  <dcterms:created xsi:type="dcterms:W3CDTF">2015-11-11T10:49:16Z</dcterms:created>
  <dcterms:modified xsi:type="dcterms:W3CDTF">2016-01-12T10:52:05Z</dcterms:modified>
</cp:coreProperties>
</file>