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302" r:id="rId4"/>
    <p:sldId id="274" r:id="rId5"/>
    <p:sldId id="300" r:id="rId6"/>
    <p:sldId id="303" r:id="rId7"/>
    <p:sldId id="304" r:id="rId8"/>
    <p:sldId id="262" r:id="rId9"/>
    <p:sldId id="257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464"/>
    <a:srgbClr val="0074BD"/>
    <a:srgbClr val="3094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BB2A-044F-459F-B4D3-54692E8CDFBC}" type="datetimeFigureOut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B88E-2175-4959-94EE-EEB251EAAFF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999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B88E-2175-4959-94EE-EEB251EAAFF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A83CD23-78CE-46CB-B751-8ECB7A14CA95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DB91-5774-4671-A814-C01C8525BD36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D34263F9-E3AB-466B-B844-1C20387C1359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4A5C-5332-4E2E-80DE-4714D49E54A9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CC37-7318-4FE4-8AF0-DD05625D0DE9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59F074-4527-4A76-BE52-F8939009903F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604C0B-893F-4782-B2FF-27E9398544E0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1DCA-4933-4D4E-BDAB-662CDD78BBD7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A73A-B1E3-4309-A81A-C554649E0C18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9C3C-6E50-4721-82F7-DC0957763037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DE4BE8-A7DF-40AB-9065-9EC4604441BA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8BF4D1-C22C-4077-8654-FB13BCC4D953}" type="datetime1">
              <a:rPr lang="hu-HU" smtClean="0"/>
              <a:pPr/>
              <a:t>2015.10.18.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15BF21-324C-4C5A-B426-B583433C3AE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riktiszk.hu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3"/>
            <a:ext cx="9144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1601670" y="503675"/>
            <a:ext cx="6120680" cy="2547249"/>
          </a:xfrm>
        </p:spPr>
        <p:txBody>
          <a:bodyPr>
            <a:normAutofit/>
          </a:bodyPr>
          <a:lstStyle/>
          <a:p>
            <a:pPr algn="ctr"/>
            <a:r>
              <a:rPr lang="hu-HU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Petrik Lajos</a:t>
            </a:r>
            <a:r>
              <a:rPr lang="hu-HU" sz="4800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4800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Bilingual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Vocational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hu-HU" sz="1800" cap="small" dirty="0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cap="small" dirty="0" err="1" smtClean="0">
                <a:solidFill>
                  <a:srgbClr val="666464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hu-HU" sz="1800" cap="small" dirty="0">
              <a:solidFill>
                <a:srgbClr val="6664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3" y="6512859"/>
            <a:ext cx="9124157" cy="2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835" y="3129044"/>
            <a:ext cx="2655295" cy="26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52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978" y="228600"/>
            <a:ext cx="8968740" cy="99060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3200" b="1" dirty="0" err="1" smtClean="0"/>
              <a:t>Introduction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2000" b="1" dirty="0" smtClean="0">
                <a:solidFill>
                  <a:srgbClr val="0074BD"/>
                </a:solidFill>
              </a:rPr>
              <a:t> </a:t>
            </a:r>
            <a:endParaRPr lang="hu-HU" sz="2000" b="1" dirty="0">
              <a:solidFill>
                <a:srgbClr val="0074BD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15BF21-324C-4C5A-B426-B583433C3AE1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4293"/>
            <a:ext cx="1571308" cy="53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8660"/>
            <a:ext cx="1010892" cy="6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308" y="1581569"/>
            <a:ext cx="3784001" cy="44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5355309" y="1581569"/>
            <a:ext cx="37886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founded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1879</a:t>
            </a:r>
          </a:p>
          <a:p>
            <a:endParaRPr lang="hu-HU" sz="2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one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the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most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prominent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vpcational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schools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Hungary</a:t>
            </a:r>
          </a:p>
          <a:p>
            <a:endParaRPr lang="hu-HU" sz="2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Petrik Lajos,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the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first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headmaster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 err="1"/>
              <a:t>Introduction</a:t>
            </a:r>
            <a:r>
              <a:rPr lang="hu-HU" b="1" dirty="0">
                <a:latin typeface="+mn-lt"/>
              </a:rPr>
              <a:t/>
            </a:r>
            <a:br>
              <a:rPr lang="hu-HU" b="1" dirty="0">
                <a:latin typeface="+mn-lt"/>
              </a:rPr>
            </a:br>
            <a:r>
              <a:rPr lang="hu-HU" sz="3200" b="1" dirty="0">
                <a:solidFill>
                  <a:srgbClr val="0074BD"/>
                </a:solidFill>
              </a:rPr>
              <a:t>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15BF21-324C-4C5A-B426-B583433C3AE1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8660"/>
            <a:ext cx="1010892" cy="6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4293"/>
            <a:ext cx="1571308" cy="53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607" y="1544293"/>
            <a:ext cx="7229335" cy="53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67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hu-HU" sz="3200" b="1" dirty="0" err="1" smtClean="0">
                <a:solidFill>
                  <a:srgbClr val="309419"/>
                </a:solidFill>
              </a:rPr>
              <a:t>Our</a:t>
            </a:r>
            <a:r>
              <a:rPr lang="hu-HU" sz="3200" b="1" dirty="0" smtClean="0">
                <a:solidFill>
                  <a:srgbClr val="309419"/>
                </a:solidFill>
              </a:rPr>
              <a:t> </a:t>
            </a:r>
            <a:r>
              <a:rPr lang="hu-HU" sz="3200" b="1" dirty="0" err="1" smtClean="0">
                <a:solidFill>
                  <a:srgbClr val="309419"/>
                </a:solidFill>
              </a:rPr>
              <a:t>high</a:t>
            </a:r>
            <a:r>
              <a:rPr lang="hu-HU" sz="3200" b="1" dirty="0" smtClean="0">
                <a:solidFill>
                  <a:srgbClr val="309419"/>
                </a:solidFill>
              </a:rPr>
              <a:t> </a:t>
            </a:r>
            <a:r>
              <a:rPr lang="hu-HU" sz="3200" b="1" dirty="0" err="1" smtClean="0">
                <a:solidFill>
                  <a:srgbClr val="0074BD"/>
                </a:solidFill>
              </a:rPr>
              <a:t>valencies</a:t>
            </a:r>
            <a:endParaRPr lang="hu-HU" sz="3200" b="1" dirty="0">
              <a:solidFill>
                <a:srgbClr val="0074BD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15BF21-324C-4C5A-B426-B583433C3AE1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8660"/>
            <a:ext cx="1010892" cy="6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2408"/>
            <a:ext cx="1571307" cy="53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307" y="1542408"/>
            <a:ext cx="7572693" cy="522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307" y="1542408"/>
            <a:ext cx="6736108" cy="53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6755" y="1542408"/>
            <a:ext cx="4500500" cy="53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7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2" y="1553755"/>
            <a:ext cx="1758498" cy="531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15BF21-324C-4C5A-B426-B583433C3AE1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08" y="1553755"/>
            <a:ext cx="1630202" cy="5289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290" y="1553754"/>
            <a:ext cx="1120585" cy="5302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8660"/>
            <a:ext cx="1010892" cy="6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1000981" y="1553755"/>
            <a:ext cx="130339" cy="531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261121" y="1553754"/>
            <a:ext cx="130339" cy="531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Tartalom helye 3"/>
          <p:cNvSpPr txBox="1">
            <a:spLocks/>
          </p:cNvSpPr>
          <p:nvPr/>
        </p:nvSpPr>
        <p:spPr>
          <a:xfrm>
            <a:off x="3626895" y="1633004"/>
            <a:ext cx="5196357" cy="30561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300" b="1" dirty="0" err="1" smtClean="0">
                <a:solidFill>
                  <a:srgbClr val="0074BD"/>
                </a:solidFill>
              </a:rPr>
              <a:t>Bilingual</a:t>
            </a:r>
            <a:r>
              <a:rPr lang="hu-HU" sz="2300" b="1" dirty="0" smtClean="0">
                <a:solidFill>
                  <a:srgbClr val="0074BD"/>
                </a:solidFill>
              </a:rPr>
              <a:t> </a:t>
            </a:r>
            <a:r>
              <a:rPr lang="hu-HU" sz="2300" b="1" dirty="0" err="1" smtClean="0">
                <a:solidFill>
                  <a:srgbClr val="0074BD"/>
                </a:solidFill>
              </a:rPr>
              <a:t>Chemistry</a:t>
            </a:r>
            <a:endParaRPr lang="hu-HU" sz="2300" b="1" dirty="0">
              <a:solidFill>
                <a:srgbClr val="0074BD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300" b="1" dirty="0" smtClean="0">
                <a:solidFill>
                  <a:srgbClr val="309419"/>
                </a:solidFill>
              </a:rPr>
              <a:t>General </a:t>
            </a:r>
            <a:r>
              <a:rPr lang="hu-HU" sz="2300" b="1" dirty="0" err="1" smtClean="0">
                <a:solidFill>
                  <a:srgbClr val="309419"/>
                </a:solidFill>
              </a:rPr>
              <a:t>chemistry</a:t>
            </a:r>
            <a:endParaRPr lang="hu-HU" sz="2300" b="1" dirty="0">
              <a:solidFill>
                <a:srgbClr val="309419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300" b="1" dirty="0" err="1" smtClean="0">
                <a:solidFill>
                  <a:srgbClr val="0074BD"/>
                </a:solidFill>
              </a:rPr>
              <a:t>Environmental</a:t>
            </a:r>
            <a:r>
              <a:rPr lang="hu-HU" sz="2300" b="1" dirty="0" smtClean="0">
                <a:solidFill>
                  <a:srgbClr val="0074BD"/>
                </a:solidFill>
              </a:rPr>
              <a:t> </a:t>
            </a:r>
            <a:r>
              <a:rPr lang="hu-HU" sz="2300" b="1" dirty="0" err="1" smtClean="0">
                <a:solidFill>
                  <a:srgbClr val="0074BD"/>
                </a:solidFill>
              </a:rPr>
              <a:t>protection</a:t>
            </a:r>
            <a:endParaRPr lang="hu-HU" sz="2300" b="1" dirty="0">
              <a:solidFill>
                <a:srgbClr val="0074BD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300" b="1" dirty="0" err="1" smtClean="0">
                <a:solidFill>
                  <a:srgbClr val="309419"/>
                </a:solidFill>
              </a:rPr>
              <a:t>Information</a:t>
            </a:r>
            <a:r>
              <a:rPr lang="hu-HU" sz="2300" b="1" dirty="0" smtClean="0">
                <a:solidFill>
                  <a:srgbClr val="309419"/>
                </a:solidFill>
              </a:rPr>
              <a:t> </a:t>
            </a:r>
            <a:r>
              <a:rPr lang="hu-HU" sz="2300" b="1" dirty="0" err="1" smtClean="0">
                <a:solidFill>
                  <a:srgbClr val="309419"/>
                </a:solidFill>
              </a:rPr>
              <a:t>technology</a:t>
            </a:r>
            <a:endParaRPr lang="hu-HU" sz="2300" b="1" dirty="0">
              <a:solidFill>
                <a:srgbClr val="309419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t">
            <a:normAutofit/>
          </a:bodyPr>
          <a:lstStyle/>
          <a:p>
            <a:r>
              <a:rPr lang="hu-HU" sz="3200" b="1" dirty="0" err="1" smtClean="0">
                <a:solidFill>
                  <a:srgbClr val="0074BD"/>
                </a:solidFill>
              </a:rPr>
              <a:t>Secondary</a:t>
            </a:r>
            <a:r>
              <a:rPr lang="hu-HU" sz="3200" b="1" dirty="0" smtClean="0">
                <a:solidFill>
                  <a:srgbClr val="0074BD"/>
                </a:solidFill>
              </a:rPr>
              <a:t> </a:t>
            </a:r>
            <a:r>
              <a:rPr lang="hu-HU" sz="3200" b="1" dirty="0" err="1" smtClean="0">
                <a:solidFill>
                  <a:srgbClr val="309419"/>
                </a:solidFill>
              </a:rPr>
              <a:t>education</a:t>
            </a:r>
            <a:endParaRPr lang="hu-HU" sz="3200" b="1" dirty="0">
              <a:solidFill>
                <a:srgbClr val="0074BD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 rot="20941600">
            <a:off x="5206062" y="4431563"/>
            <a:ext cx="2852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Times New Roman" pitchFamily="18" charset="0"/>
              <a:buChar char="□"/>
            </a:pPr>
            <a:r>
              <a:rPr lang="hu-HU" sz="1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Érettségi felkészítés</a:t>
            </a:r>
          </a:p>
          <a:p>
            <a:pPr marL="285750" indent="-285750">
              <a:lnSpc>
                <a:spcPct val="150000"/>
              </a:lnSpc>
              <a:buSzPct val="80000"/>
              <a:buFont typeface="Times New Roman" pitchFamily="18" charset="0"/>
              <a:buChar char="□"/>
            </a:pPr>
            <a:r>
              <a:rPr lang="hu-HU" sz="1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alapozás</a:t>
            </a:r>
          </a:p>
          <a:p>
            <a:pPr marL="285750" indent="-285750">
              <a:lnSpc>
                <a:spcPct val="150000"/>
              </a:lnSpc>
              <a:buSzPct val="80000"/>
              <a:buFont typeface="Times New Roman" pitchFamily="18" charset="0"/>
              <a:buChar char="□"/>
            </a:pPr>
            <a:r>
              <a:rPr lang="hu-HU" sz="1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Nyelvi képzés</a:t>
            </a:r>
          </a:p>
          <a:p>
            <a:pPr marL="285750" indent="-285750">
              <a:lnSpc>
                <a:spcPct val="150000"/>
              </a:lnSpc>
              <a:buSzPct val="80000"/>
              <a:buFont typeface="Times New Roman" pitchFamily="18" charset="0"/>
              <a:buChar char="□"/>
            </a:pPr>
            <a:r>
              <a:rPr lang="hu-HU" sz="1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Természettudományok</a:t>
            </a:r>
          </a:p>
          <a:p>
            <a:pPr marL="285750" indent="-285750">
              <a:lnSpc>
                <a:spcPct val="150000"/>
              </a:lnSpc>
              <a:buSzPct val="80000"/>
              <a:buFont typeface="Times New Roman" pitchFamily="18" charset="0"/>
              <a:buChar char="□"/>
            </a:pPr>
            <a:r>
              <a:rPr lang="hu-HU" sz="1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Humán </a:t>
            </a:r>
            <a:r>
              <a:rPr lang="hu-HU" sz="16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műveltség</a:t>
            </a:r>
            <a:endParaRPr lang="hu-HU" sz="16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5BF21-324C-4C5A-B426-B583433C3AE1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219200"/>
            <a:ext cx="6619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33400" y="238527"/>
            <a:ext cx="808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solidFill>
                  <a:schemeClr val="tx1">
                    <a:lumMod val="50000"/>
                  </a:schemeClr>
                </a:solidFill>
              </a:rPr>
              <a:t>SCHOOL LIFE</a:t>
            </a:r>
            <a:endParaRPr lang="hu-HU" sz="25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62063" y="5638800"/>
            <a:ext cx="5715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Freshmen’s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Camp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1219200"/>
            <a:ext cx="663499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2141730" y="5638800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Freshmen’s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Initiation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September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63" y="991826"/>
            <a:ext cx="6970461" cy="46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601670" y="5859270"/>
            <a:ext cx="594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Advent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Christmas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Fair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6790" y="919007"/>
            <a:ext cx="6280267" cy="47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1601670" y="5859270"/>
            <a:ext cx="6280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Chemistry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show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at</a:t>
            </a:r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Chritmas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5BF21-324C-4C5A-B426-B583433C3AE1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33400" y="278650"/>
            <a:ext cx="77740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SPORTS LIFE</a:t>
            </a:r>
            <a:endParaRPr lang="hu-HU" sz="2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46" y="1043735"/>
            <a:ext cx="7138369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4" y="1066800"/>
            <a:ext cx="7071815" cy="49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hu-HU" sz="3200" b="1" dirty="0" err="1" smtClean="0"/>
              <a:t>Contact</a:t>
            </a:r>
            <a:endParaRPr lang="hu-HU" sz="32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15BF21-324C-4C5A-B426-B583433C3AE1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8660"/>
            <a:ext cx="1010892" cy="6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70" y="4734146"/>
            <a:ext cx="292100" cy="292100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15" y="5634245"/>
            <a:ext cx="292100" cy="292100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15" y="5177805"/>
            <a:ext cx="292101" cy="292101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612648" y="1718812"/>
            <a:ext cx="395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309419"/>
                </a:solidFill>
              </a:rPr>
              <a:t>1146 Budapest, Thököly 48-54. Hungary</a:t>
            </a:r>
          </a:p>
          <a:p>
            <a:r>
              <a:rPr lang="hu-HU" dirty="0" err="1" smtClean="0"/>
              <a:t>Phone</a:t>
            </a:r>
            <a:r>
              <a:rPr lang="hu-HU" dirty="0" smtClean="0"/>
              <a:t>: 	</a:t>
            </a:r>
            <a:r>
              <a:rPr lang="hu-HU" b="1" dirty="0" smtClean="0">
                <a:solidFill>
                  <a:srgbClr val="309419"/>
                </a:solidFill>
              </a:rPr>
              <a:t>+36-1-343-4810</a:t>
            </a:r>
          </a:p>
          <a:p>
            <a:r>
              <a:rPr lang="hu-HU" dirty="0" smtClean="0"/>
              <a:t>Fax: 	</a:t>
            </a:r>
            <a:r>
              <a:rPr lang="hu-HU" b="1" dirty="0" smtClean="0">
                <a:solidFill>
                  <a:srgbClr val="309419"/>
                </a:solidFill>
              </a:rPr>
              <a:t>+36-1-343-6036</a:t>
            </a:r>
          </a:p>
          <a:p>
            <a:r>
              <a:rPr lang="hu-HU" dirty="0" smtClean="0"/>
              <a:t>Email: 	</a:t>
            </a:r>
            <a:r>
              <a:rPr lang="hu-HU" b="1" dirty="0" err="1" smtClean="0">
                <a:solidFill>
                  <a:srgbClr val="309419"/>
                </a:solidFill>
              </a:rPr>
              <a:t>info</a:t>
            </a:r>
            <a:r>
              <a:rPr lang="hu-HU" b="1" dirty="0" smtClean="0">
                <a:solidFill>
                  <a:srgbClr val="309419"/>
                </a:solidFill>
              </a:rPr>
              <a:t>@</a:t>
            </a:r>
            <a:r>
              <a:rPr lang="hu-HU" b="1" dirty="0" err="1" smtClean="0">
                <a:solidFill>
                  <a:srgbClr val="309419"/>
                </a:solidFill>
              </a:rPr>
              <a:t>petriktiszk.hu</a:t>
            </a:r>
            <a:endParaRPr lang="hu-HU" b="1" dirty="0" smtClean="0">
              <a:solidFill>
                <a:srgbClr val="309419"/>
              </a:solidFill>
            </a:endParaRPr>
          </a:p>
          <a:p>
            <a:endParaRPr lang="hu-HU" dirty="0" smtClean="0"/>
          </a:p>
          <a:p>
            <a:r>
              <a:rPr lang="hu-HU" b="1" dirty="0" err="1" smtClean="0">
                <a:solidFill>
                  <a:srgbClr val="0074BD"/>
                </a:solidFill>
                <a:hlinkClick r:id="rId6"/>
              </a:rPr>
              <a:t>www.petriktiszk.hu</a:t>
            </a:r>
            <a:endParaRPr lang="hu-HU" b="1" dirty="0" smtClean="0">
              <a:solidFill>
                <a:srgbClr val="0074BD"/>
              </a:solidFill>
            </a:endParaRPr>
          </a:p>
          <a:p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1151623" y="4695529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0074BD"/>
                </a:solidFill>
              </a:rPr>
              <a:t>Facebook</a:t>
            </a:r>
            <a:r>
              <a:rPr lang="hu-HU" b="1" dirty="0" smtClean="0">
                <a:solidFill>
                  <a:srgbClr val="0074BD"/>
                </a:solidFill>
              </a:rPr>
              <a:t>/</a:t>
            </a:r>
            <a:r>
              <a:rPr lang="hu-HU" b="1" dirty="0" err="1" smtClean="0">
                <a:solidFill>
                  <a:srgbClr val="0074BD"/>
                </a:solidFill>
              </a:rPr>
              <a:t>PetrikTiszk</a:t>
            </a:r>
            <a:endParaRPr lang="hu-HU" b="1" dirty="0">
              <a:solidFill>
                <a:srgbClr val="0074B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151621" y="5595629"/>
            <a:ext cx="21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0074BD"/>
                </a:solidFill>
              </a:rPr>
              <a:t>Twitter</a:t>
            </a:r>
            <a:r>
              <a:rPr lang="hu-HU" b="1" dirty="0" smtClean="0">
                <a:solidFill>
                  <a:srgbClr val="0074BD"/>
                </a:solidFill>
              </a:rPr>
              <a:t>/</a:t>
            </a:r>
            <a:r>
              <a:rPr lang="hu-HU" b="1" dirty="0" err="1" smtClean="0">
                <a:solidFill>
                  <a:srgbClr val="0074BD"/>
                </a:solidFill>
              </a:rPr>
              <a:t>PetrikTiszk</a:t>
            </a:r>
            <a:endParaRPr lang="hu-HU" b="1" dirty="0">
              <a:solidFill>
                <a:srgbClr val="0074BD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51620" y="5139190"/>
            <a:ext cx="22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0074BD"/>
                </a:solidFill>
              </a:rPr>
              <a:t>YouTube</a:t>
            </a:r>
            <a:r>
              <a:rPr lang="hu-HU" b="1" dirty="0" smtClean="0">
                <a:solidFill>
                  <a:srgbClr val="0074BD"/>
                </a:solidFill>
              </a:rPr>
              <a:t>/</a:t>
            </a:r>
            <a:r>
              <a:rPr lang="hu-HU" b="1" dirty="0" err="1" smtClean="0">
                <a:solidFill>
                  <a:srgbClr val="0074BD"/>
                </a:solidFill>
              </a:rPr>
              <a:t>PetrikTiszk</a:t>
            </a:r>
            <a:endParaRPr lang="hu-HU" b="1" dirty="0">
              <a:solidFill>
                <a:srgbClr val="0074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055" y="2708920"/>
            <a:ext cx="3375375" cy="3375375"/>
          </a:xfrm>
          <a:prstGeom prst="rect">
            <a:avLst/>
          </a:prstGeom>
          <a:ln w="38100"/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  <a:reflection blurRad="6350" stA="50000" endA="275" endPos="150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zövegdoboz 3"/>
          <p:cNvSpPr txBox="1"/>
          <p:nvPr/>
        </p:nvSpPr>
        <p:spPr>
          <a:xfrm rot="18645687">
            <a:off x="6889553" y="4261148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solidFill>
                  <a:srgbClr val="00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Petrik </a:t>
            </a:r>
            <a:r>
              <a:rPr lang="hu-HU" sz="1000" b="1" dirty="0" err="1" smtClean="0">
                <a:solidFill>
                  <a:srgbClr val="00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TISZK</a:t>
            </a:r>
            <a:endParaRPr lang="hu-HU" sz="1000" b="1" dirty="0">
              <a:solidFill>
                <a:srgbClr val="0074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81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572000" y="0"/>
            <a:ext cx="4572000" cy="5373216"/>
          </a:xfrm>
          <a:prstGeom prst="rect">
            <a:avLst/>
          </a:prstGeom>
          <a:solidFill>
            <a:srgbClr val="309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6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572000" y="5589240"/>
            <a:ext cx="4572000" cy="1080120"/>
          </a:xfrm>
          <a:prstGeom prst="rect">
            <a:avLst/>
          </a:prstGeom>
          <a:solidFill>
            <a:srgbClr val="007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www.petrik.hu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2954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6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Egyéni 7. séma">
      <a:dk1>
        <a:srgbClr val="666464"/>
      </a:dk1>
      <a:lt1>
        <a:sysClr val="window" lastClr="FFFFFF"/>
      </a:lt1>
      <a:dk2>
        <a:srgbClr val="309419"/>
      </a:dk2>
      <a:lt2>
        <a:srgbClr val="EBDDC3"/>
      </a:lt2>
      <a:accent1>
        <a:srgbClr val="309419"/>
      </a:accent1>
      <a:accent2>
        <a:srgbClr val="0070C0"/>
      </a:accent2>
      <a:accent3>
        <a:srgbClr val="A5AB81"/>
      </a:accent3>
      <a:accent4>
        <a:srgbClr val="309419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2556</TotalTime>
  <Words>91</Words>
  <Application>Microsoft Office PowerPoint</Application>
  <PresentationFormat>Diavetítés a képernyőre (4:3 oldalarány)</PresentationFormat>
  <Paragraphs>46</Paragraphs>
  <Slides>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Medián</vt:lpstr>
      <vt:lpstr>Petrik Lajos Bilingual Vocational School of Chemistry, Environmental Protection and Information Technology</vt:lpstr>
      <vt:lpstr>Introduction  </vt:lpstr>
      <vt:lpstr>Introduction  </vt:lpstr>
      <vt:lpstr>Our high valencies</vt:lpstr>
      <vt:lpstr>Secondary education</vt:lpstr>
      <vt:lpstr>6. dia</vt:lpstr>
      <vt:lpstr>7. dia</vt:lpstr>
      <vt:lpstr>Contact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Petrik Lajos Két Tanítási nyelvű  Vegyipari, Környezetvédelmi  és Informatikai Szakközépiskola</dc:title>
  <dc:creator>Györgyi Tamás</dc:creator>
  <cp:lastModifiedBy>Szolnok</cp:lastModifiedBy>
  <cp:revision>158</cp:revision>
  <dcterms:created xsi:type="dcterms:W3CDTF">2012-03-08T20:30:18Z</dcterms:created>
  <dcterms:modified xsi:type="dcterms:W3CDTF">2015-10-18T12:37:56Z</dcterms:modified>
</cp:coreProperties>
</file>