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0"/>
  </p:handoutMasterIdLst>
  <p:sldIdLst>
    <p:sldId id="256" r:id="rId3"/>
    <p:sldId id="257" r:id="rId4"/>
    <p:sldId id="261" r:id="rId5"/>
    <p:sldId id="260" r:id="rId6"/>
    <p:sldId id="263" r:id="rId7"/>
    <p:sldId id="258" r:id="rId8"/>
    <p:sldId id="262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302" y="5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10672-417F-4950-A796-F3D04B6CE678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CD67B-6300-4B13-8983-1CB1832BF93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EE75-89FD-4CAF-ADB4-569516264040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9E7E-91EA-4137-9B01-D589586E55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EE75-89FD-4CAF-ADB4-569516264040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9E7E-91EA-4137-9B01-D589586E55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EE75-89FD-4CAF-ADB4-569516264040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9E7E-91EA-4137-9B01-D589586E55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C8D0-0508-4996-B742-EFE26685B0B1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1AF-B983-45EC-95F5-EC7358AF93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C8D0-0508-4996-B742-EFE26685B0B1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1AF-B983-45EC-95F5-EC7358AF93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C8D0-0508-4996-B742-EFE26685B0B1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1AF-B983-45EC-95F5-EC7358AF93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C8D0-0508-4996-B742-EFE26685B0B1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1AF-B983-45EC-95F5-EC7358AF93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C8D0-0508-4996-B742-EFE26685B0B1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1AF-B983-45EC-95F5-EC7358AF93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C8D0-0508-4996-B742-EFE26685B0B1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1AF-B983-45EC-95F5-EC7358AF93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C8D0-0508-4996-B742-EFE26685B0B1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1AF-B983-45EC-95F5-EC7358AF93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C8D0-0508-4996-B742-EFE26685B0B1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1AF-B983-45EC-95F5-EC7358AF93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EE75-89FD-4CAF-ADB4-569516264040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9E7E-91EA-4137-9B01-D589586E55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C8D0-0508-4996-B742-EFE26685B0B1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1AF-B983-45EC-95F5-EC7358AF93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C8D0-0508-4996-B742-EFE26685B0B1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1AF-B983-45EC-95F5-EC7358AF93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C8D0-0508-4996-B742-EFE26685B0B1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21AF-B983-45EC-95F5-EC7358AF93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EE75-89FD-4CAF-ADB4-569516264040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9E7E-91EA-4137-9B01-D589586E55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EE75-89FD-4CAF-ADB4-569516264040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9E7E-91EA-4137-9B01-D589586E55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EE75-89FD-4CAF-ADB4-569516264040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9E7E-91EA-4137-9B01-D589586E55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EE75-89FD-4CAF-ADB4-569516264040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9E7E-91EA-4137-9B01-D589586E55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EE75-89FD-4CAF-ADB4-569516264040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9E7E-91EA-4137-9B01-D589586E55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EE75-89FD-4CAF-ADB4-569516264040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9E7E-91EA-4137-9B01-D589586E55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EE75-89FD-4CAF-ADB4-569516264040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39E7E-91EA-4137-9B01-D589586E55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7EE75-89FD-4CAF-ADB4-569516264040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39E7E-91EA-4137-9B01-D589586E558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FC8D0-0508-4996-B742-EFE26685B0B1}" type="datetimeFigureOut">
              <a:rPr lang="hu-HU" smtClean="0"/>
              <a:pPr/>
              <a:t>2016.10.03.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121AF-B983-45EC-95F5-EC7358AF937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hu-HU" sz="6000" dirty="0" err="1" smtClean="0">
                <a:latin typeface="Times New Roman" pitchFamily="18" charset="0"/>
                <a:cs typeface="Times New Roman" pitchFamily="18" charset="0"/>
              </a:rPr>
              <a:t>Math&amp;Music</a:t>
            </a:r>
            <a:endParaRPr lang="hu-H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43174" y="3214686"/>
            <a:ext cx="3643338" cy="685808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Hungary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Autofit/>
          </a:bodyPr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since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meeting?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scontent.ftsr1-1.fna.fbcdn.net/v/t34.0-12/14249329_879147675520534_1050670325_n.jpg?oh=fc84205c46508a003928883125ec52f6&amp;oe=57F246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472" y="3857604"/>
            <a:ext cx="4000528" cy="3000396"/>
          </a:xfrm>
          <a:prstGeom prst="rect">
            <a:avLst/>
          </a:prstGeom>
          <a:noFill/>
        </p:spPr>
      </p:pic>
      <p:pic>
        <p:nvPicPr>
          <p:cNvPr id="14342" name="Picture 6" descr="https://scontent.ftsr1-1.fna.fbcdn.net/v/t34.0-12/14249259_879147772187191_1691671660_n.jpg?oh=00fd7f30f6fc2a7abfef63b40a9340cf&amp;oe=57F20E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4000497" cy="3000372"/>
          </a:xfrm>
          <a:prstGeom prst="rect">
            <a:avLst/>
          </a:prstGeom>
          <a:noFill/>
        </p:spPr>
      </p:pic>
      <p:pic>
        <p:nvPicPr>
          <p:cNvPr id="14340" name="Picture 4" descr="https://scontent.ftsr1-1.fna.fbcdn.net/v/t34.0-12/14182093_879147735520528_220428908_n.jpg?oh=8b92fbeaed7a367e20fec70477ef7e9b&amp;oe=57F240F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714356"/>
            <a:ext cx="4000496" cy="3000373"/>
          </a:xfrm>
          <a:prstGeom prst="rect">
            <a:avLst/>
          </a:prstGeom>
          <a:noFill/>
        </p:spPr>
      </p:pic>
      <p:pic>
        <p:nvPicPr>
          <p:cNvPr id="8" name="Picture 8" descr="https://scontent.ftsr1-1.fna.fbcdn.net/v/t34.0-12/14543461_1167377806633758_665126385_n.jpg?oh=80be6b451f6827264358207607a66d6f&amp;oe=57F1F2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857232"/>
            <a:ext cx="4572000" cy="27432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Autofit/>
          </a:bodyPr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since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meeting?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scontent.ftsr1-1.fna.fbcdn.net/v/t34.0-12/14528348_1167377553300450_351246613_n.jpg?oh=31da7541980de07811b4715661a0c92f&amp;oe=57F237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2743200" cy="4572000"/>
          </a:xfrm>
          <a:prstGeom prst="rect">
            <a:avLst/>
          </a:prstGeom>
          <a:noFill/>
        </p:spPr>
      </p:pic>
      <p:pic>
        <p:nvPicPr>
          <p:cNvPr id="31748" name="Picture 4" descr="https://scontent.ftsr1-1.fna.fbcdn.net/v/t34.0-12/14518541_1167377606633778_959763113_n.jpg?oh=5205080faa4aee65cddf0f95a0433ec7&amp;oe=57F1DC4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142984"/>
            <a:ext cx="2743200" cy="4572000"/>
          </a:xfrm>
          <a:prstGeom prst="rect">
            <a:avLst/>
          </a:prstGeom>
          <a:noFill/>
        </p:spPr>
      </p:pic>
      <p:pic>
        <p:nvPicPr>
          <p:cNvPr id="31750" name="Picture 6" descr="https://scontent.ftsr1-1.fna.fbcdn.net/v/t34.0-12/14555812_1167377693300436_893781353_n.jpg?oh=f72c7cb89ac59e415542c8d37f3650db&amp;oe=57F1D5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142984"/>
            <a:ext cx="27432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 descr="20161001_103009.jpg"/>
          <p:cNvPicPr>
            <a:picLocks noChangeAspect="1"/>
          </p:cNvPicPr>
          <p:nvPr/>
        </p:nvPicPr>
        <p:blipFill>
          <a:blip r:embed="rId2" cstate="print">
            <a:lum bright="19000" contrast="38000"/>
          </a:blip>
          <a:srcRect l="4687" t="72917" r="7812"/>
          <a:stretch>
            <a:fillRect/>
          </a:stretch>
        </p:blipFill>
        <p:spPr>
          <a:xfrm>
            <a:off x="0" y="928670"/>
            <a:ext cx="9144000" cy="1698128"/>
          </a:xfrm>
          <a:prstGeom prst="rect">
            <a:avLst/>
          </a:prstGeom>
        </p:spPr>
      </p:pic>
      <p:pic>
        <p:nvPicPr>
          <p:cNvPr id="2050" name="Picture 2" descr="https://scontent.ftsr1-1.fna.fbcdn.net/v/t34.0-12/14518781_1861586697408468_606610750_n.jpg?oh=60bd1d2708ff878e1c89c643cca610f5&amp;oe=57F1C84D"/>
          <p:cNvPicPr>
            <a:picLocks noChangeAspect="1" noChangeArrowheads="1"/>
          </p:cNvPicPr>
          <p:nvPr/>
        </p:nvPicPr>
        <p:blipFill>
          <a:blip r:embed="rId3" cstate="print"/>
          <a:srcRect l="10416" t="63281" r="25000" b="21875"/>
          <a:stretch>
            <a:fillRect/>
          </a:stretch>
        </p:blipFill>
        <p:spPr bwMode="auto">
          <a:xfrm>
            <a:off x="142843" y="3786190"/>
            <a:ext cx="5594723" cy="1714512"/>
          </a:xfrm>
          <a:prstGeom prst="rect">
            <a:avLst/>
          </a:prstGeom>
          <a:noFill/>
        </p:spPr>
      </p:pic>
      <p:pic>
        <p:nvPicPr>
          <p:cNvPr id="2052" name="Picture 4" descr="https://scontent.ftsr1-1.fna.fbcdn.net/v/t34.0-12/14518781_1861586697408468_606610750_n.jpg?oh=60bd1d2708ff878e1c89c643cca610f5&amp;oe=57F1C84D"/>
          <p:cNvPicPr>
            <a:picLocks noChangeAspect="1" noChangeArrowheads="1"/>
          </p:cNvPicPr>
          <p:nvPr/>
        </p:nvPicPr>
        <p:blipFill>
          <a:blip r:embed="rId3" cstate="print"/>
          <a:srcRect l="19912" t="80816" r="44057" b="8246"/>
          <a:stretch>
            <a:fillRect/>
          </a:stretch>
        </p:blipFill>
        <p:spPr bwMode="auto">
          <a:xfrm>
            <a:off x="5786446" y="3929066"/>
            <a:ext cx="3176890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3672408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hu-HU" dirty="0" smtClean="0"/>
              <a:t>A </a:t>
            </a:r>
            <a:r>
              <a:rPr lang="hu-HU" dirty="0" err="1" smtClean="0"/>
              <a:t>young</a:t>
            </a:r>
            <a:r>
              <a:rPr lang="hu-HU" dirty="0" smtClean="0"/>
              <a:t> </a:t>
            </a:r>
            <a:r>
              <a:rPr lang="hu-HU" dirty="0" err="1" smtClean="0"/>
              <a:t>music</a:t>
            </a:r>
            <a:r>
              <a:rPr lang="hu-HU" dirty="0" smtClean="0"/>
              <a:t> </a:t>
            </a:r>
            <a:r>
              <a:rPr lang="hu-HU" dirty="0" err="1" smtClean="0"/>
              <a:t>teacher</a:t>
            </a:r>
            <a:r>
              <a:rPr lang="hu-HU" dirty="0" smtClean="0"/>
              <a:t> </a:t>
            </a:r>
            <a:r>
              <a:rPr lang="hu-HU" dirty="0" err="1" smtClean="0"/>
              <a:t>wrote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</a:t>
            </a:r>
            <a:r>
              <a:rPr lang="hu-HU" dirty="0" err="1" smtClean="0"/>
              <a:t>music</a:t>
            </a:r>
            <a:r>
              <a:rPr lang="hu-HU" dirty="0" smtClean="0"/>
              <a:t> </a:t>
            </a:r>
            <a:r>
              <a:rPr lang="hu-HU" dirty="0" err="1" smtClean="0"/>
              <a:t>consisting</a:t>
            </a:r>
            <a:r>
              <a:rPr lang="hu-HU" dirty="0" smtClean="0"/>
              <a:t> of 12 </a:t>
            </a:r>
            <a:r>
              <a:rPr lang="hu-HU" dirty="0" err="1" smtClean="0"/>
              <a:t>lines</a:t>
            </a:r>
            <a:r>
              <a:rPr lang="hu-HU" dirty="0" smtClean="0"/>
              <a:t>. </a:t>
            </a:r>
            <a:r>
              <a:rPr lang="hu-HU" dirty="0" err="1" smtClean="0"/>
              <a:t>Each</a:t>
            </a:r>
            <a:r>
              <a:rPr lang="hu-HU" dirty="0" smtClean="0"/>
              <a:t> line has </a:t>
            </a:r>
            <a:r>
              <a:rPr lang="hu-HU" dirty="0" err="1" smtClean="0"/>
              <a:t>its</a:t>
            </a:r>
            <a:r>
              <a:rPr lang="hu-HU" dirty="0" smtClean="0"/>
              <a:t> </a:t>
            </a:r>
            <a:r>
              <a:rPr lang="hu-HU" dirty="0" err="1" smtClean="0"/>
              <a:t>own</a:t>
            </a:r>
            <a:r>
              <a:rPr lang="hu-HU" dirty="0" smtClean="0"/>
              <a:t> </a:t>
            </a:r>
            <a:r>
              <a:rPr lang="hu-HU" dirty="0" err="1" smtClean="0"/>
              <a:t>pair</a:t>
            </a:r>
            <a:r>
              <a:rPr lang="hu-HU" dirty="0" smtClean="0"/>
              <a:t>: A-B, C-D,… , K-L, and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items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pairs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stated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dirty="0" smtClean="0"/>
              <a:t>a) </a:t>
            </a:r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ways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play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composition</a:t>
            </a:r>
            <a:r>
              <a:rPr lang="hu-HU" dirty="0" smtClean="0"/>
              <a:t> is </a:t>
            </a:r>
            <a:r>
              <a:rPr lang="hu-HU" dirty="0" err="1" smtClean="0"/>
              <a:t>othe</a:t>
            </a:r>
            <a:r>
              <a:rPr lang="hu-HU" dirty="0" smtClean="0"/>
              <a:t> </a:t>
            </a:r>
            <a:r>
              <a:rPr lang="hu-HU" dirty="0" err="1" smtClean="0"/>
              <a:t>orders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pairs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be </a:t>
            </a:r>
            <a:r>
              <a:rPr lang="hu-HU" dirty="0" err="1" smtClean="0"/>
              <a:t>changed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115616" y="4005064"/>
            <a:ext cx="3312368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6! = 720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4581128"/>
            <a:ext cx="8291693" cy="156966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3200" dirty="0" smtClean="0"/>
              <a:t>b) </a:t>
            </a:r>
            <a:r>
              <a:rPr lang="hu-HU" sz="3200" dirty="0" err="1" smtClean="0"/>
              <a:t>How</a:t>
            </a:r>
            <a:r>
              <a:rPr lang="hu-HU" sz="3200" dirty="0" smtClean="0"/>
              <a:t> </a:t>
            </a:r>
            <a:r>
              <a:rPr lang="hu-HU" sz="3200" dirty="0" err="1" smtClean="0"/>
              <a:t>many</a:t>
            </a:r>
            <a:r>
              <a:rPr lang="hu-HU" sz="3200" dirty="0" smtClean="0"/>
              <a:t> </a:t>
            </a:r>
            <a:r>
              <a:rPr lang="hu-HU" sz="3200" dirty="0" err="1" smtClean="0"/>
              <a:t>ways</a:t>
            </a:r>
            <a:r>
              <a:rPr lang="hu-HU" sz="3200" dirty="0" smtClean="0"/>
              <a:t> </a:t>
            </a:r>
            <a:r>
              <a:rPr lang="hu-HU" sz="3200" dirty="0" err="1" smtClean="0"/>
              <a:t>can</a:t>
            </a:r>
            <a:r>
              <a:rPr lang="hu-HU" sz="3200" dirty="0" smtClean="0"/>
              <a:t> </a:t>
            </a:r>
            <a:r>
              <a:rPr lang="hu-HU" sz="3200" dirty="0" err="1" smtClean="0"/>
              <a:t>we</a:t>
            </a:r>
            <a:r>
              <a:rPr lang="hu-HU" sz="3200" dirty="0" smtClean="0"/>
              <a:t> play </a:t>
            </a:r>
            <a:r>
              <a:rPr lang="hu-HU" sz="3200" dirty="0" err="1" smtClean="0"/>
              <a:t>this</a:t>
            </a:r>
            <a:r>
              <a:rPr lang="hu-HU" sz="3200" dirty="0" smtClean="0"/>
              <a:t> </a:t>
            </a:r>
            <a:r>
              <a:rPr lang="hu-HU" sz="3200" dirty="0" err="1" smtClean="0"/>
              <a:t>composition</a:t>
            </a:r>
            <a:endParaRPr lang="hu-HU" sz="3200" dirty="0" smtClean="0"/>
          </a:p>
          <a:p>
            <a:r>
              <a:rPr lang="hu-HU" sz="3200" dirty="0" smtClean="0"/>
              <a:t> </a:t>
            </a:r>
            <a:r>
              <a:rPr lang="hu-HU" sz="3200" dirty="0" err="1" smtClean="0"/>
              <a:t>if</a:t>
            </a:r>
            <a:r>
              <a:rPr lang="hu-HU" sz="3200" dirty="0" smtClean="0"/>
              <a:t> </a:t>
            </a:r>
            <a:r>
              <a:rPr lang="hu-HU" sz="3200" dirty="0" err="1" smtClean="0"/>
              <a:t>there</a:t>
            </a:r>
            <a:r>
              <a:rPr lang="hu-HU" sz="3200" dirty="0" smtClean="0"/>
              <a:t> </a:t>
            </a:r>
            <a:r>
              <a:rPr lang="hu-HU" sz="3200" dirty="0" err="1" smtClean="0"/>
              <a:t>are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6 </a:t>
            </a:r>
            <a:r>
              <a:rPr lang="hu-HU" sz="3200" dirty="0" err="1" smtClean="0"/>
              <a:t>pairs</a:t>
            </a:r>
            <a:r>
              <a:rPr lang="hu-HU" sz="3200" dirty="0" smtClean="0"/>
              <a:t>, </a:t>
            </a:r>
            <a:r>
              <a:rPr lang="hu-HU" sz="3200" dirty="0" err="1" smtClean="0"/>
              <a:t>but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order</a:t>
            </a:r>
            <a:r>
              <a:rPr lang="hu-HU" sz="3200" dirty="0" smtClean="0"/>
              <a:t> of A and B </a:t>
            </a:r>
          </a:p>
          <a:p>
            <a:r>
              <a:rPr lang="hu-HU" sz="3200" dirty="0" err="1" smtClean="0"/>
              <a:t>can</a:t>
            </a:r>
            <a:r>
              <a:rPr lang="hu-HU" sz="3200" dirty="0" smtClean="0"/>
              <a:t> be </a:t>
            </a:r>
            <a:r>
              <a:rPr lang="hu-HU" sz="3200" dirty="0" err="1" smtClean="0"/>
              <a:t>changed</a:t>
            </a:r>
            <a:r>
              <a:rPr lang="hu-HU" sz="3200" dirty="0" smtClean="0"/>
              <a:t>?</a:t>
            </a:r>
            <a:endParaRPr lang="hu-HU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43608" y="6021288"/>
            <a:ext cx="576064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6! </a:t>
            </a:r>
            <a:r>
              <a:rPr lang="hu-HU" sz="3200" dirty="0" err="1" smtClean="0"/>
              <a:t>Should</a:t>
            </a:r>
            <a:r>
              <a:rPr lang="hu-HU" sz="3200" dirty="0" smtClean="0"/>
              <a:t> be </a:t>
            </a:r>
            <a:r>
              <a:rPr lang="hu-HU" sz="3200" dirty="0" err="1" smtClean="0"/>
              <a:t>multiplied</a:t>
            </a:r>
            <a:r>
              <a:rPr lang="hu-HU" sz="3200" dirty="0" smtClean="0"/>
              <a:t> </a:t>
            </a:r>
            <a:r>
              <a:rPr lang="hu-HU" sz="3200" dirty="0" err="1" smtClean="0"/>
              <a:t>by</a:t>
            </a:r>
            <a:r>
              <a:rPr lang="hu-HU" sz="3200" dirty="0" smtClean="0"/>
              <a:t> 2</a:t>
            </a:r>
            <a:endParaRPr lang="hu-H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scontent.ftsr1-1.fna.fbcdn.net/v/t34.0-12/14518321_1315133558511126_916489808_n.jpg?oh=eaac6db4fa42f5701b7d820a4c109489&amp;oe=57F246BB"/>
          <p:cNvPicPr>
            <a:picLocks noChangeAspect="1" noChangeArrowheads="1"/>
          </p:cNvPicPr>
          <p:nvPr/>
        </p:nvPicPr>
        <p:blipFill>
          <a:blip r:embed="rId2" cstate="print">
            <a:lum bright="21000" contrast="41000"/>
          </a:blip>
          <a:srcRect/>
          <a:stretch>
            <a:fillRect/>
          </a:stretch>
        </p:blipFill>
        <p:spPr bwMode="auto">
          <a:xfrm rot="16200000">
            <a:off x="1285885" y="-571529"/>
            <a:ext cx="3857651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Tartalom helye 6" descr="20161001_14034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7000" contrast="7000"/>
          </a:blip>
          <a:srcRect t="4735" r="5296" b="16345"/>
          <a:stretch>
            <a:fillRect/>
          </a:stretch>
        </p:blipFill>
        <p:spPr>
          <a:xfrm>
            <a:off x="5786446" y="1400955"/>
            <a:ext cx="3237570" cy="449662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attention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132</Words>
  <Application>Microsoft Office PowerPoint</Application>
  <PresentationFormat>Diavetítés a képernyőre (4:3 oldalarány)</PresentationFormat>
  <Paragraphs>14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7</vt:i4>
      </vt:variant>
    </vt:vector>
  </HeadingPairs>
  <TitlesOfParts>
    <vt:vector size="9" baseType="lpstr">
      <vt:lpstr>Office-téma</vt:lpstr>
      <vt:lpstr>Egyéni tervezés</vt:lpstr>
      <vt:lpstr>Math&amp;Music</vt:lpstr>
      <vt:lpstr>What did we do since the meeting?</vt:lpstr>
      <vt:lpstr>What did we do since the meeting?</vt:lpstr>
      <vt:lpstr>Our new exercises</vt:lpstr>
      <vt:lpstr>5. dia</vt:lpstr>
      <vt:lpstr>Our new exercises</vt:lpstr>
      <vt:lpstr>Thank you for your attention!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Math&amp;Music</dc:title>
  <dc:creator>hrodohazzy</dc:creator>
  <cp:lastModifiedBy>Tanár</cp:lastModifiedBy>
  <cp:revision>21</cp:revision>
  <dcterms:created xsi:type="dcterms:W3CDTF">2016-10-01T07:52:26Z</dcterms:created>
  <dcterms:modified xsi:type="dcterms:W3CDTF">2016-10-03T08:43:11Z</dcterms:modified>
</cp:coreProperties>
</file>