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D057D6-3F01-384F-89CD-3B4A18EC0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2595086-921E-154D-9C53-A80B7D1A3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2D18F17-E95F-AC40-8116-6C19B670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A054E37-0AD7-2342-8257-35223EA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0283CB6-8ACE-9448-B7D3-BA421DF7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4716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B228C4-9B86-2743-AAAF-BCE7F5EE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BB4567F-5239-C445-85B0-F98CBF9E8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F693268-D976-DB4D-B746-9433F01F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F85A101-AC15-4241-BB45-B3123929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50A3EC-52E9-844D-8DA3-16D5C88D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993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AB5975F-C316-E748-A714-8F54789DA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D81292B-0B11-714C-B732-EC6CEC37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CEA11C4-E00D-F44B-A026-98B95DBC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E2C6849-0CC8-5042-8211-80C62462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58B260B-5ADC-374E-B666-F40FCC71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3161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6F500B-C60E-D34A-ABEE-CC2FA348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54D0D67-78E3-1E43-A81E-709DC9AD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6856F0-40C2-E641-BBD6-2574934D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DAE98D0-F468-5F44-9458-28E9F08D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D8F3ACC-AE6A-434A-A2F9-BABD9EF8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4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ABC9C9-D10D-684A-991C-E65F1C45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7ECCDAA-02EC-D749-96B5-02847B66E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45955E0-CF91-2A4E-88B1-0B2C28D7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5A792B8-6ABD-484F-9CD7-27F2472C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A6CEE6D-A1BF-7F40-A136-5816307A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602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6ECC03-446F-6A4B-8DD5-2F16DA57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AA48DD8-E56A-0B48-AA93-4C9C066DA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D1331ED-E5E9-1149-9607-CF415D043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02EDA92-1672-984C-AF42-E227C328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2FB85F0-528A-974E-9700-ECFD2AB0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8A2A8A5-C437-3440-B4E2-D6046794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6523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47465AE-6D3A-F247-8A02-C5C4793D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5B24665-3E5E-0743-B299-DC638CF3A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A7F00D3-C10D-8043-8E68-F5702FA3F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23F0A6F7-B802-7046-9A7D-D0CBB0F76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4858EBD-3930-AF43-B14A-EEBA0DD0A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DA58C666-D941-9E41-AFE2-6DA8B683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E8FAAA7-361A-7042-A9BD-D99C54B0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DAC5196-1C67-6442-91DF-7E72CDD3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941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396D1A-A138-984B-8547-1CA7B7F5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23FE3694-6DB5-FD42-B7BD-D6887316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113BF03-64AE-D543-BEB3-3D9504D3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C1DEBDD-5B45-984D-91E8-6BA5F1FD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6021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BE3C625-BD26-AC4B-B2C8-8E12413C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AF059F0-5046-D943-AD88-BB392CC7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4A4F38B-C997-0049-B815-4D6B280D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321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99B7C0-144A-D042-BEF3-500E190B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02572B9-2BE2-2B45-945F-9CCF6196D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7441830-CCB2-5844-A0C8-72756F3DD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A88BF67-65C0-2843-B476-B4A27B30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147D101-1F20-2C4E-AB38-D94F0A5F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E5DBE0F-6F43-624D-A556-B0824974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093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65DA1C-A590-AD4E-9A23-59C1AAC6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480A0BA-1ACB-7246-A684-50481049B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1D32393-639D-2A40-917A-0E9BB74BB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5EE5259-878F-5A47-9631-67946AEB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B001AAE-4268-654E-8EAC-D2C2FE53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B8593C6-B98B-6B4A-985E-5BD7F2CC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095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EB614CB-C3D8-2143-AC0B-C7B924B6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93F5477-967C-4D49-82A7-5423ECC6D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73DC962-D3DE-6C46-8D32-3C5AC03B6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D34-43DD-E940-9EB8-A6D9539E0D42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21CC373-75EF-5747-A037-F1D036B3B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3F176DD-F17F-B24B-B52C-D734EFF04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8BF7-29FC-964B-8F4B-59A8EBA90B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336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51FC12-B760-AA43-841C-BAA8DF51C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783" y="-240456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Aldhabi" panose="020F0502020204030204" pitchFamily="34" charset="0"/>
              </a:rPr>
              <a:t>THE CULTURAL ACTIVITIES </a:t>
            </a:r>
            <a:endParaRPr lang="it-IT" b="1" dirty="0">
              <a:solidFill>
                <a:srgbClr val="FF0000"/>
              </a:solidFill>
              <a:latin typeface="Aldhab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DCE552F-7272-4F47-AE72-4D151A250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783" y="2147144"/>
            <a:ext cx="9144000" cy="1655762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MEETING THE OTHER STUDENTS </a:t>
            </a:r>
            <a:endParaRPr lang="it-IT" b="1" dirty="0">
              <a:solidFill>
                <a:srgbClr val="FF0000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58470DC0-3FCA-A346-9C11-C1A393B06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8431" y="2975025"/>
            <a:ext cx="2402703" cy="38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35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E94B15C-74AB-F646-9145-2CFF1AA7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6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Merano, when we went to school, we did a lot of challenges like quiz of our countries.</a:t>
            </a:r>
          </a:p>
          <a:p>
            <a:pPr marL="0" indent="0">
              <a:buNone/>
            </a:pPr>
            <a:r>
              <a:rPr lang="en-GB" dirty="0"/>
              <a:t>We were divided in 5 groups of work and in these we did the proposed activities.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611AB40-EF1E-2042-99DB-F4AED02CD2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853" y="2501942"/>
            <a:ext cx="5111121" cy="383334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60BDA17-62B1-0644-82C3-552513E266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662" y="2501941"/>
            <a:ext cx="5111121" cy="38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42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79A70AA-1442-5546-A498-39B5952AA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573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also worked with robot dogs and tablets in one of this challenge.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D68933C-B7AE-9D43-B760-E94BD77973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123513"/>
            <a:ext cx="3334608" cy="30534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2368567C-E2A1-B745-9594-1A4F557E37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181" y="3123513"/>
            <a:ext cx="3334608" cy="30534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8D90F24B-D4E5-C245-B08A-B7A61A06DE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1564" y="3123512"/>
            <a:ext cx="3334609" cy="30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10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9C68764-0F9B-C04F-ACC5-5DAAC7D66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the afternoon we had free-time so we went to the centre of Merano all together.</a:t>
            </a:r>
          </a:p>
          <a:p>
            <a:pPr marL="0" indent="0">
              <a:buNone/>
            </a:pPr>
            <a:r>
              <a:rPr lang="en-GB" dirty="0"/>
              <a:t>In the evening we stayed in one room always together and we did small parties with music and food.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91095BAA-CFBF-BA44-8022-C99A51A352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3054"/>
            <a:ext cx="4118920" cy="4351338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5647E8A5-99CE-3742-A3AF-53AEACA3A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169563"/>
            <a:ext cx="4118920" cy="30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13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E76B7D6-457C-714D-BB7E-3BD861D0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THE BEST THIG ABOUT THIS EXPERIENCE </a:t>
            </a:r>
            <a:endParaRPr lang="it-IT" sz="4000" b="1" dirty="0">
              <a:solidFill>
                <a:srgbClr val="FF000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CB43B63-966A-C144-8D42-7E0720FC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</a:t>
            </a:r>
            <a:r>
              <a:rPr lang="it-IT" dirty="0"/>
              <a:t> best thing of this </a:t>
            </a:r>
            <a:r>
              <a:rPr lang="it-IT" dirty="0" err="1"/>
              <a:t>experience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me</a:t>
            </a:r>
            <a:r>
              <a:rPr lang="en-GB" dirty="0"/>
              <a:t>t</a:t>
            </a:r>
            <a:r>
              <a:rPr lang="it-IT" dirty="0"/>
              <a:t> new </a:t>
            </a:r>
            <a:r>
              <a:rPr lang="it-IT" dirty="0" err="1"/>
              <a:t>people</a:t>
            </a:r>
            <a:r>
              <a:rPr lang="it-IT" dirty="0"/>
              <a:t> of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nationalities</a:t>
            </a:r>
            <a:r>
              <a:rPr lang="it-IT" dirty="0"/>
              <a:t>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In</a:t>
            </a:r>
            <a:r>
              <a:rPr lang="it-IT" dirty="0"/>
              <a:t> </a:t>
            </a:r>
            <a:r>
              <a:rPr lang="it-IT" dirty="0" err="1"/>
              <a:t>fact</a:t>
            </a:r>
            <a:r>
              <a:rPr lang="it-IT" dirty="0"/>
              <a:t>, thanks to this project, in </a:t>
            </a:r>
            <a:r>
              <a:rPr lang="it-IT" dirty="0" err="1"/>
              <a:t>addition</a:t>
            </a:r>
            <a:r>
              <a:rPr lang="it-IT" dirty="0"/>
              <a:t> to </a:t>
            </a:r>
            <a:r>
              <a:rPr lang="it-IT" dirty="0" err="1"/>
              <a:t>making</a:t>
            </a:r>
            <a:r>
              <a:rPr lang="it-IT" dirty="0"/>
              <a:t> </a:t>
            </a:r>
            <a:r>
              <a:rPr lang="it-IT" dirty="0" err="1"/>
              <a:t>friends</a:t>
            </a:r>
            <a:r>
              <a:rPr lang="it-IT" dirty="0"/>
              <a:t> with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students</a:t>
            </a:r>
            <a:r>
              <a:rPr lang="it-IT" dirty="0"/>
              <a:t>, we </a:t>
            </a:r>
            <a:r>
              <a:rPr lang="it-IT" dirty="0" err="1"/>
              <a:t>discovered</a:t>
            </a:r>
            <a:r>
              <a:rPr lang="it-IT" dirty="0"/>
              <a:t> the different </a:t>
            </a:r>
            <a:r>
              <a:rPr lang="it-IT" dirty="0" err="1"/>
              <a:t>way</a:t>
            </a:r>
            <a:r>
              <a:rPr lang="it-IT" dirty="0"/>
              <a:t> of </a:t>
            </a:r>
            <a:r>
              <a:rPr lang="it-IT" dirty="0" err="1"/>
              <a:t>life</a:t>
            </a:r>
            <a:r>
              <a:rPr lang="it-IT" dirty="0"/>
              <a:t> </a:t>
            </a:r>
            <a:r>
              <a:rPr lang="it-IT" dirty="0" err="1"/>
              <a:t>depending</a:t>
            </a:r>
            <a:r>
              <a:rPr lang="it-IT" dirty="0"/>
              <a:t> on the country </a:t>
            </a:r>
            <a:r>
              <a:rPr lang="it-IT" dirty="0" err="1"/>
              <a:t>where</a:t>
            </a:r>
            <a:r>
              <a:rPr lang="it-IT" dirty="0"/>
              <a:t> you live. </a:t>
            </a:r>
            <a:r>
              <a:rPr lang="en-GB" dirty="0"/>
              <a:t>For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 the school, in Italy we </a:t>
            </a:r>
            <a:r>
              <a:rPr lang="it-IT" dirty="0" err="1"/>
              <a:t>have</a:t>
            </a:r>
            <a:r>
              <a:rPr lang="it-IT" dirty="0"/>
              <a:t> to buy and use books to </a:t>
            </a:r>
            <a:r>
              <a:rPr lang="it-IT" dirty="0" err="1"/>
              <a:t>study</a:t>
            </a:r>
            <a:r>
              <a:rPr lang="it-IT" dirty="0"/>
              <a:t> in </a:t>
            </a:r>
            <a:r>
              <a:rPr lang="en-GB" dirty="0"/>
              <a:t>Germany</a:t>
            </a:r>
            <a:r>
              <a:rPr lang="it-IT" dirty="0"/>
              <a:t> the school </a:t>
            </a:r>
            <a:r>
              <a:rPr lang="it-IT" dirty="0" err="1"/>
              <a:t>offers</a:t>
            </a:r>
            <a:r>
              <a:rPr lang="it-IT" dirty="0"/>
              <a:t> all </a:t>
            </a:r>
            <a:r>
              <a:rPr lang="it-IT" dirty="0" err="1"/>
              <a:t>children</a:t>
            </a:r>
            <a:r>
              <a:rPr lang="it-IT" dirty="0"/>
              <a:t> a tablet to </a:t>
            </a:r>
            <a:r>
              <a:rPr lang="it-IT" dirty="0" err="1"/>
              <a:t>study</a:t>
            </a:r>
            <a:r>
              <a:rPr lang="it-IT" dirty="0"/>
              <a:t> and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en-GB" dirty="0"/>
              <a:t>didn’t </a:t>
            </a:r>
            <a:r>
              <a:rPr lang="it-IT" dirty="0"/>
              <a:t>use books.</a:t>
            </a:r>
          </a:p>
        </p:txBody>
      </p:sp>
    </p:spTree>
    <p:extLst>
      <p:ext uri="{BB962C8B-B14F-4D97-AF65-F5344CB8AC3E}">
        <p14:creationId xmlns:p14="http://schemas.microsoft.com/office/powerpoint/2010/main" xmlns="" val="4442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Application>Microsoft Office PowerPoint</Application>
  <PresentationFormat>Personalizzato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THE CULTURAL ACTIVITIES </vt:lpstr>
      <vt:lpstr>Diapositiva 2</vt:lpstr>
      <vt:lpstr>Diapositiva 3</vt:lpstr>
      <vt:lpstr>Diapositiva 4</vt:lpstr>
      <vt:lpstr>THE BEST THIG ABOUT THIS EXPERIENCE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CULTURAL ACTIVITIES</dc:title>
  <dc:creator>elisa conti</dc:creator>
  <cp:lastModifiedBy>Utente</cp:lastModifiedBy>
  <cp:revision>2</cp:revision>
  <dcterms:created xsi:type="dcterms:W3CDTF">2021-11-08T07:23:20Z</dcterms:created>
  <dcterms:modified xsi:type="dcterms:W3CDTF">2021-11-23T18:24:57Z</dcterms:modified>
</cp:coreProperties>
</file>