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054D0F-E9A5-4721-B97D-BBE43102E260}" type="datetimeFigureOut">
              <a:rPr lang="pl-PL" smtClean="0"/>
              <a:pPr/>
              <a:t>2018-11-28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6F841C-FF0A-4A17-9368-F9EA8BD6C06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We start </a:t>
            </a:r>
            <a:r>
              <a:rPr lang="pl-PL" sz="2000" dirty="0" err="1" smtClean="0"/>
              <a:t>at</a:t>
            </a:r>
            <a:r>
              <a:rPr lang="pl-PL" sz="2000" dirty="0" smtClean="0"/>
              <a:t> 8 am.</a:t>
            </a:r>
          </a:p>
          <a:p>
            <a:r>
              <a:rPr lang="pl-PL" sz="2000" dirty="0" err="1" smtClean="0"/>
              <a:t>Monday</a:t>
            </a:r>
            <a:endParaRPr lang="pl-PL" sz="2000" dirty="0" smtClean="0"/>
          </a:p>
          <a:p>
            <a:r>
              <a:rPr lang="pl-PL" sz="2000" dirty="0" err="1" smtClean="0"/>
              <a:t>Tuesday</a:t>
            </a:r>
            <a:endParaRPr lang="pl-PL" sz="2000" dirty="0" smtClean="0"/>
          </a:p>
          <a:p>
            <a:r>
              <a:rPr lang="pl-PL" sz="2000" dirty="0" err="1" smtClean="0"/>
              <a:t>Wednesday</a:t>
            </a:r>
            <a:endParaRPr lang="pl-PL" sz="2000" dirty="0" smtClean="0"/>
          </a:p>
          <a:p>
            <a:r>
              <a:rPr lang="pl-PL" sz="2000" dirty="0" err="1" smtClean="0"/>
              <a:t>Thursday</a:t>
            </a:r>
            <a:endParaRPr lang="pl-PL" sz="2000" dirty="0" smtClean="0"/>
          </a:p>
          <a:p>
            <a:r>
              <a:rPr lang="pl-PL" sz="2000" dirty="0" err="1" smtClean="0"/>
              <a:t>Friday</a:t>
            </a:r>
            <a:endParaRPr lang="pl-PL" sz="2000" dirty="0"/>
          </a:p>
        </p:txBody>
      </p:sp>
      <p:pic>
        <p:nvPicPr>
          <p:cNvPr id="8" name="Picture 2" descr="F:\Zdjęcia zmniejszone\20181115_1230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076" b="407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lesson</a:t>
            </a:r>
            <a:r>
              <a:rPr lang="pl-PL" dirty="0" smtClean="0"/>
              <a:t> </a:t>
            </a:r>
            <a:r>
              <a:rPr lang="pl-PL" dirty="0" err="1" smtClean="0"/>
              <a:t>club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we play </a:t>
            </a:r>
            <a:r>
              <a:rPr lang="pl-PL" sz="2000" dirty="0" err="1" smtClean="0"/>
              <a:t>outside</a:t>
            </a:r>
            <a:endParaRPr lang="pl-PL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learn</a:t>
            </a:r>
            <a:endParaRPr lang="pl-PL" dirty="0"/>
          </a:p>
        </p:txBody>
      </p:sp>
      <p:pic>
        <p:nvPicPr>
          <p:cNvPr id="4099" name="Picture 3" descr="C:\Documents and Settings\darek\Pulpit\classroom 220181015_1710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454" r="1845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45 </a:t>
            </a:r>
            <a:r>
              <a:rPr lang="pl-PL" dirty="0" err="1" smtClean="0"/>
              <a:t>minutes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A </a:t>
            </a:r>
            <a:r>
              <a:rPr lang="pl-PL" sz="2000" dirty="0" err="1" smtClean="0"/>
              <a:t>lesson</a:t>
            </a:r>
            <a:r>
              <a:rPr lang="pl-PL" sz="2000" dirty="0" smtClean="0"/>
              <a:t> </a:t>
            </a:r>
            <a:r>
              <a:rPr lang="pl-PL" sz="2000" dirty="0" err="1" smtClean="0"/>
              <a:t>lasts</a:t>
            </a:r>
            <a:r>
              <a:rPr lang="pl-PL" sz="2000" dirty="0" smtClean="0"/>
              <a:t> 45 </a:t>
            </a:r>
            <a:r>
              <a:rPr lang="pl-PL" sz="2000" dirty="0" err="1" smtClean="0"/>
              <a:t>minutes</a:t>
            </a:r>
            <a:endParaRPr lang="pl-PL" sz="2000" dirty="0"/>
          </a:p>
        </p:txBody>
      </p:sp>
      <p:pic>
        <p:nvPicPr>
          <p:cNvPr id="2050" name="Picture 2" descr="F:\Zdjęcia zmniejszone\20181115_1230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236" b="22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break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We drink </a:t>
            </a:r>
            <a:r>
              <a:rPr lang="pl-PL" sz="2000" dirty="0" err="1" smtClean="0"/>
              <a:t>milk</a:t>
            </a:r>
            <a:endParaRPr lang="pl-PL" sz="2000" dirty="0"/>
          </a:p>
        </p:txBody>
      </p:sp>
      <p:pic>
        <p:nvPicPr>
          <p:cNvPr id="6146" name="Picture 2" descr="F:\Zdjęcia zmniejszone\20181115_0943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work</a:t>
            </a:r>
            <a:endParaRPr lang="pl-PL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discover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270" r="152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Finish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We </a:t>
            </a:r>
            <a:r>
              <a:rPr lang="pl-PL" sz="2000" dirty="0" err="1" smtClean="0"/>
              <a:t>usually</a:t>
            </a:r>
            <a:r>
              <a:rPr lang="pl-PL" sz="2000" dirty="0" smtClean="0"/>
              <a:t> </a:t>
            </a:r>
            <a:r>
              <a:rPr lang="pl-PL" sz="2000" dirty="0" err="1" smtClean="0"/>
              <a:t>finish</a:t>
            </a:r>
            <a:r>
              <a:rPr lang="pl-PL" sz="2000" dirty="0" smtClean="0"/>
              <a:t> </a:t>
            </a:r>
            <a:r>
              <a:rPr lang="pl-PL" sz="2000" dirty="0" err="1" smtClean="0"/>
              <a:t>lessons</a:t>
            </a:r>
            <a:r>
              <a:rPr lang="pl-PL" sz="2000" dirty="0" smtClean="0"/>
              <a:t> </a:t>
            </a:r>
            <a:r>
              <a:rPr lang="pl-PL" sz="2000" dirty="0" err="1" smtClean="0"/>
              <a:t>at</a:t>
            </a:r>
            <a:r>
              <a:rPr lang="pl-PL" sz="2000" dirty="0" smtClean="0"/>
              <a:t> 12.25</a:t>
            </a:r>
            <a:endParaRPr lang="pl-PL" sz="2000" dirty="0"/>
          </a:p>
        </p:txBody>
      </p:sp>
      <p:pic>
        <p:nvPicPr>
          <p:cNvPr id="10242" name="Picture 2" descr="F:\Zdjęcia zmniejszone\20181115_1230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058" b="80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Go </a:t>
            </a:r>
            <a:r>
              <a:rPr lang="pl-PL" dirty="0" err="1" smtClean="0"/>
              <a:t>home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err="1" smtClean="0"/>
              <a:t>or</a:t>
            </a:r>
            <a:r>
              <a:rPr lang="pl-PL" sz="2000" dirty="0" smtClean="0"/>
              <a:t> </a:t>
            </a:r>
          </a:p>
          <a:p>
            <a:r>
              <a:rPr lang="pl-PL" sz="2000" dirty="0" err="1" smtClean="0"/>
              <a:t>stay</a:t>
            </a:r>
            <a:r>
              <a:rPr lang="pl-PL" sz="2000" dirty="0" smtClean="0"/>
              <a:t> </a:t>
            </a:r>
          </a:p>
          <a:p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after</a:t>
            </a:r>
            <a:r>
              <a:rPr lang="pl-PL" sz="2000" dirty="0" smtClean="0"/>
              <a:t> </a:t>
            </a:r>
            <a:r>
              <a:rPr lang="pl-PL" sz="2000" dirty="0" err="1" smtClean="0"/>
              <a:t>lesson</a:t>
            </a:r>
            <a:r>
              <a:rPr lang="pl-PL" sz="2000" dirty="0" smtClean="0"/>
              <a:t> </a:t>
            </a:r>
            <a:r>
              <a:rPr lang="pl-PL" sz="2000" dirty="0" err="1" smtClean="0"/>
              <a:t>club</a:t>
            </a:r>
            <a:endParaRPr lang="pl-PL" sz="2000" dirty="0" smtClean="0"/>
          </a:p>
          <a:p>
            <a:r>
              <a:rPr lang="pl-PL" sz="2000" dirty="0" err="1" smtClean="0"/>
              <a:t>until</a:t>
            </a:r>
            <a:r>
              <a:rPr lang="pl-PL" sz="2000" dirty="0" smtClean="0"/>
              <a:t> 15.30</a:t>
            </a:r>
            <a:endParaRPr lang="pl-PL" sz="2000" dirty="0"/>
          </a:p>
        </p:txBody>
      </p:sp>
      <p:pic>
        <p:nvPicPr>
          <p:cNvPr id="11266" name="Picture 2" descr="F:\Zdjęcia zmniejszone\20181115_1127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lesson</a:t>
            </a:r>
            <a:r>
              <a:rPr lang="pl-PL" dirty="0" smtClean="0"/>
              <a:t> </a:t>
            </a:r>
            <a:r>
              <a:rPr lang="pl-PL" dirty="0" err="1" smtClean="0"/>
              <a:t>club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we do </a:t>
            </a:r>
            <a:r>
              <a:rPr lang="pl-PL" sz="2000" dirty="0" err="1" smtClean="0"/>
              <a:t>homework</a:t>
            </a:r>
            <a:endParaRPr lang="pl-PL" sz="2000" dirty="0"/>
          </a:p>
        </p:txBody>
      </p:sp>
      <p:pic>
        <p:nvPicPr>
          <p:cNvPr id="12290" name="Picture 2" descr="F:\Zdjęcia zmniejszone\20181114_1412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</TotalTime>
  <Words>63</Words>
  <Application>Microsoft Office PowerPoint</Application>
  <PresentationFormat>Pokaz na ekranie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Bogaty</vt:lpstr>
      <vt:lpstr>A school day </vt:lpstr>
      <vt:lpstr>We learn</vt:lpstr>
      <vt:lpstr> 45 minutes</vt:lpstr>
      <vt:lpstr>break</vt:lpstr>
      <vt:lpstr>We work</vt:lpstr>
      <vt:lpstr>We discover </vt:lpstr>
      <vt:lpstr>Finish </vt:lpstr>
      <vt:lpstr>We Go home</vt:lpstr>
      <vt:lpstr>After lesson club</vt:lpstr>
      <vt:lpstr>After lesson club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school day </dc:title>
  <dc:creator>dom</dc:creator>
  <cp:lastModifiedBy>dom</cp:lastModifiedBy>
  <cp:revision>6</cp:revision>
  <dcterms:created xsi:type="dcterms:W3CDTF">2018-11-21T15:23:17Z</dcterms:created>
  <dcterms:modified xsi:type="dcterms:W3CDTF">2018-11-27T23:36:02Z</dcterms:modified>
</cp:coreProperties>
</file>