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7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3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6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93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4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2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6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5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67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1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9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4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9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78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449F7B-5834-4E49-9833-D4E1C056804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B558E2-2832-4C0B-AF21-B4117C74B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7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5A5E1-0B23-462A-A69C-FDBB98874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6600"/>
            <a:ext cx="9144000" cy="23876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PRESENTATION DE LA POLOGNE, PAYS DE NOS CORRESPONDANTS</a:t>
            </a:r>
          </a:p>
        </p:txBody>
      </p:sp>
      <p:pic>
        <p:nvPicPr>
          <p:cNvPr id="1026" name="Picture 2" descr="Pin's de l'amitiÃ©  Pologne-France">
            <a:extLst>
              <a:ext uri="{FF2B5EF4-FFF2-40B4-BE49-F238E27FC236}">
                <a16:creationId xmlns:a16="http://schemas.microsoft.com/office/drawing/2014/main" id="{2C0372AF-618D-4237-A7D5-43FC0CE2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0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C141A41-F7E4-4CD7-A817-BD00EE31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Mais où se trouve la Pologne?</a:t>
            </a:r>
          </a:p>
        </p:txBody>
      </p:sp>
      <p:pic>
        <p:nvPicPr>
          <p:cNvPr id="3074" name="Picture 2" descr="RÃ©sultat de recherche d'images pour &quot;Pologne dans le monde&quot;">
            <a:extLst>
              <a:ext uri="{FF2B5EF4-FFF2-40B4-BE49-F238E27FC236}">
                <a16:creationId xmlns:a16="http://schemas.microsoft.com/office/drawing/2014/main" id="{DAAF1E80-F60D-44D3-9495-1D1C50D87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22" y="2557463"/>
            <a:ext cx="710415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2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9DEF5-71CB-4C95-910E-4D769EAE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La Pologne est située à l’Est de l’Europe</a:t>
            </a:r>
          </a:p>
        </p:txBody>
      </p:sp>
      <p:pic>
        <p:nvPicPr>
          <p:cNvPr id="4100" name="Picture 4" descr="RÃ©sultat de recherche d'images pour &quot;carte de la pologne&quot;">
            <a:extLst>
              <a:ext uri="{FF2B5EF4-FFF2-40B4-BE49-F238E27FC236}">
                <a16:creationId xmlns:a16="http://schemas.microsoft.com/office/drawing/2014/main" id="{6407739B-CA2B-43EA-B092-7B57F4F0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07" y="2455052"/>
            <a:ext cx="3628867" cy="36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5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6A91B-CA28-4DF8-BC6B-BE7EDEDF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Nos correspondants habitent à </a:t>
            </a:r>
            <a:r>
              <a:rPr lang="fr-FR" sz="3600" dirty="0" err="1"/>
              <a:t>Goswinowice</a:t>
            </a:r>
            <a:r>
              <a:rPr lang="fr-FR" sz="3600" dirty="0"/>
              <a:t>, </a:t>
            </a:r>
            <a:br>
              <a:rPr lang="fr-FR" sz="3600" dirty="0"/>
            </a:br>
            <a:r>
              <a:rPr lang="fr-FR" sz="3600" dirty="0"/>
              <a:t>dans la province d’Opole, près de la République Tchèque.</a:t>
            </a:r>
          </a:p>
        </p:txBody>
      </p:sp>
      <p:pic>
        <p:nvPicPr>
          <p:cNvPr id="5122" name="Picture 2" descr="RÃ©sultat de recherche d'images pour &quot;carte de la pologne&quot;">
            <a:extLst>
              <a:ext uri="{FF2B5EF4-FFF2-40B4-BE49-F238E27FC236}">
                <a16:creationId xmlns:a16="http://schemas.microsoft.com/office/drawing/2014/main" id="{235BE2E6-E838-4548-BD29-AF3DADC45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632" y="2557463"/>
            <a:ext cx="384873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E168CEB-63CF-4FD5-909D-7CFB9701A172}"/>
              </a:ext>
            </a:extLst>
          </p:cNvPr>
          <p:cNvSpPr/>
          <p:nvPr/>
        </p:nvSpPr>
        <p:spPr>
          <a:xfrm>
            <a:off x="5164066" y="4924047"/>
            <a:ext cx="353120" cy="239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C027246-FA8C-47EC-A49C-F8D512E717F8}"/>
              </a:ext>
            </a:extLst>
          </p:cNvPr>
          <p:cNvCxnSpPr/>
          <p:nvPr/>
        </p:nvCxnSpPr>
        <p:spPr>
          <a:xfrm>
            <a:off x="2663687" y="4354204"/>
            <a:ext cx="2676939" cy="569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8DF9325-8216-40D5-9C8C-F851970EBD26}"/>
              </a:ext>
            </a:extLst>
          </p:cNvPr>
          <p:cNvSpPr txBox="1"/>
          <p:nvPr/>
        </p:nvSpPr>
        <p:spPr>
          <a:xfrm>
            <a:off x="957469" y="4117396"/>
            <a:ext cx="23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GOSWINOWICE</a:t>
            </a:r>
          </a:p>
        </p:txBody>
      </p:sp>
    </p:spTree>
    <p:extLst>
      <p:ext uri="{BB962C8B-B14F-4D97-AF65-F5344CB8AC3E}">
        <p14:creationId xmlns:p14="http://schemas.microsoft.com/office/powerpoint/2010/main" val="1482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F4CC2-D9DA-48DF-8D5A-66A77F3F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 drapeau</a:t>
            </a:r>
          </a:p>
        </p:txBody>
      </p:sp>
      <p:pic>
        <p:nvPicPr>
          <p:cNvPr id="2050" name="Picture 2" descr="RÃ©sultat de recherche d'images pour &quot;drapeaux polonais&quot;">
            <a:extLst>
              <a:ext uri="{FF2B5EF4-FFF2-40B4-BE49-F238E27FC236}">
                <a16:creationId xmlns:a16="http://schemas.microsoft.com/office/drawing/2014/main" id="{37A3A077-514A-4953-844E-C8091885907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r="30003"/>
          <a:stretch>
            <a:fillRect/>
          </a:stretch>
        </p:blipFill>
        <p:spPr bwMode="auto">
          <a:xfrm>
            <a:off x="7286449" y="1077843"/>
            <a:ext cx="3818874" cy="238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4F2AE-DFB8-4045-8B4F-BF76025C1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pPr fontAlgn="base"/>
            <a:r>
              <a:rPr lang="fr-FR" sz="2400" dirty="0"/>
              <a:t>Le drapeau de la Pologne est un drapeau bicolore, composé d’une bande blanche et d’une bande rouge.</a:t>
            </a:r>
          </a:p>
          <a:p>
            <a:pPr fontAlgn="base"/>
            <a:r>
              <a:rPr lang="fr-FR" sz="2400" dirty="0"/>
              <a:t>Les couleurs du drapeau remonte au 13ème siècle. A l’époque les emblèmes du pays étaient l’aigle blanc et le bouclier rouge. Depuis, les couleurs sont restées…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85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27406FC-85B3-4646-9D5C-346CDDEA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Varsovie </a:t>
            </a:r>
            <a:br>
              <a:rPr lang="fr-FR" dirty="0"/>
            </a:br>
            <a:r>
              <a:rPr lang="fr-FR" dirty="0"/>
              <a:t>est la capitale de la Pologne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E502986-4D7A-4417-8BFA-2DFD5D36A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En tout, il y a 38 millions d’habitants en Pologne , en comparaison, nous sommes 67 millions!</a:t>
            </a:r>
          </a:p>
        </p:txBody>
      </p:sp>
      <p:pic>
        <p:nvPicPr>
          <p:cNvPr id="6146" name="Picture 2" descr="RÃ©sultat de recherche d'images pour &quot;varsovie&quot;">
            <a:extLst>
              <a:ext uri="{FF2B5EF4-FFF2-40B4-BE49-F238E27FC236}">
                <a16:creationId xmlns:a16="http://schemas.microsoft.com/office/drawing/2014/main" id="{C4E36743-2A42-49EA-82FD-8A153A7D1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05492"/>
            <a:ext cx="5470525" cy="36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1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6FBE7-FFAA-4BDC-93A0-24783DC0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GOSWINOWICE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A54EA0-0EFC-4360-B2F9-2E3605619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390731" cy="2438404"/>
          </a:xfrm>
        </p:spPr>
        <p:txBody>
          <a:bodyPr/>
          <a:lstStyle/>
          <a:p>
            <a:r>
              <a:rPr lang="fr-FR" sz="2400" dirty="0"/>
              <a:t>Dans le village de nos correspondants, il y a un peu plus de 1300 habitants. En comparaison, nous sommes 3 400 habitants à Saint-Genès-Champanelle</a:t>
            </a:r>
            <a:r>
              <a:rPr lang="fr-FR" dirty="0"/>
              <a:t>.</a:t>
            </a:r>
          </a:p>
        </p:txBody>
      </p:sp>
      <p:pic>
        <p:nvPicPr>
          <p:cNvPr id="7170" name="Picture 2" descr="RÃ©sultat de recherche d'images pour &quot;goÅwinowice&quot;">
            <a:extLst>
              <a:ext uri="{FF2B5EF4-FFF2-40B4-BE49-F238E27FC236}">
                <a16:creationId xmlns:a16="http://schemas.microsoft.com/office/drawing/2014/main" id="{DD4707D8-43B5-4A49-9299-514E305D9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6" y="1479965"/>
            <a:ext cx="6063664" cy="38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3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132</Words>
  <Application>Microsoft Office PowerPoint</Application>
  <PresentationFormat>Grand écran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Organique</vt:lpstr>
      <vt:lpstr>PRESENTATION DE LA POLOGNE, PAYS DE NOS CORRESPONDANTS</vt:lpstr>
      <vt:lpstr>Mais où se trouve la Pologne?</vt:lpstr>
      <vt:lpstr>La Pologne est située à l’Est de l’Europe</vt:lpstr>
      <vt:lpstr>Nos correspondants habitent à Goswinowice,  dans la province d’Opole, près de la République Tchèque.</vt:lpstr>
      <vt:lpstr>Le drapeau</vt:lpstr>
      <vt:lpstr>Varsovie  est la capitale de la Pologne</vt:lpstr>
      <vt:lpstr>GOSWINOWICE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LA POLOGNE, PAYS DE NOS CORRESPONDANTS</dc:title>
  <dc:creator>laurence ruelle biolley</dc:creator>
  <cp:lastModifiedBy>laurence ruelle biolley</cp:lastModifiedBy>
  <cp:revision>7</cp:revision>
  <dcterms:created xsi:type="dcterms:W3CDTF">2018-11-06T08:33:17Z</dcterms:created>
  <dcterms:modified xsi:type="dcterms:W3CDTF">2018-11-06T09:20:44Z</dcterms:modified>
</cp:coreProperties>
</file>