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300" r:id="rId3"/>
    <p:sldId id="257" r:id="rId4"/>
    <p:sldId id="301" r:id="rId5"/>
    <p:sldId id="270" r:id="rId6"/>
    <p:sldId id="259" r:id="rId7"/>
    <p:sldId id="265" r:id="rId8"/>
    <p:sldId id="262" r:id="rId9"/>
    <p:sldId id="302" r:id="rId10"/>
    <p:sldId id="303" r:id="rId11"/>
    <p:sldId id="271" r:id="rId12"/>
    <p:sldId id="274" r:id="rId13"/>
    <p:sldId id="276" r:id="rId14"/>
    <p:sldId id="280" r:id="rId15"/>
    <p:sldId id="283" r:id="rId16"/>
    <p:sldId id="281" r:id="rId17"/>
    <p:sldId id="282" r:id="rId18"/>
    <p:sldId id="285" r:id="rId19"/>
    <p:sldId id="288" r:id="rId20"/>
    <p:sldId id="293" r:id="rId21"/>
    <p:sldId id="294" r:id="rId22"/>
    <p:sldId id="296" r:id="rId23"/>
    <p:sldId id="297" r:id="rId24"/>
    <p:sldId id="304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656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212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037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74426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224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892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414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783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091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750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932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412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801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923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518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312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704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812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51012" y="1511299"/>
            <a:ext cx="8689976" cy="1337917"/>
          </a:xfrm>
        </p:spPr>
        <p:txBody>
          <a:bodyPr>
            <a:normAutofit fontScale="90000"/>
          </a:bodyPr>
          <a:lstStyle/>
          <a:p>
            <a:r>
              <a:rPr lang="fr-FR" dirty="0"/>
              <a:t>Golden Eyes dans le cantal et en Corrèze</a:t>
            </a:r>
            <a:br>
              <a:rPr lang="fr-FR" dirty="0"/>
            </a:br>
            <a:r>
              <a:rPr lang="fr-FR" i="1" dirty="0"/>
              <a:t>Golden </a:t>
            </a:r>
            <a:r>
              <a:rPr lang="fr-FR" i="1" dirty="0" err="1"/>
              <a:t>eyes</a:t>
            </a:r>
            <a:r>
              <a:rPr lang="fr-FR" i="1" dirty="0"/>
              <a:t> down the cantal and </a:t>
            </a:r>
            <a:r>
              <a:rPr lang="fr-FR" i="1" dirty="0" err="1"/>
              <a:t>through</a:t>
            </a:r>
            <a:r>
              <a:rPr lang="fr-FR" i="1" dirty="0"/>
              <a:t> </a:t>
            </a:r>
            <a:r>
              <a:rPr lang="fr-FR" i="1" dirty="0" err="1"/>
              <a:t>correze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51012" y="3046345"/>
            <a:ext cx="8689976" cy="1141342"/>
          </a:xfrm>
        </p:spPr>
        <p:txBody>
          <a:bodyPr/>
          <a:lstStyle/>
          <a:p>
            <a:r>
              <a:rPr lang="fr-FR" dirty="0"/>
              <a:t>Chez papy Dédé et papy doudou</a:t>
            </a:r>
          </a:p>
          <a:p>
            <a:r>
              <a:rPr lang="fr-FR" i="1" dirty="0"/>
              <a:t>At Papy </a:t>
            </a:r>
            <a:r>
              <a:rPr lang="fr-FR" i="1" dirty="0" err="1"/>
              <a:t>dede</a:t>
            </a:r>
            <a:r>
              <a:rPr lang="fr-FR" i="1" dirty="0"/>
              <a:t> and </a:t>
            </a:r>
            <a:r>
              <a:rPr lang="fr-FR" i="1" dirty="0" err="1"/>
              <a:t>doudou’s</a:t>
            </a:r>
            <a:r>
              <a:rPr lang="fr-FR" i="1" dirty="0"/>
              <a:t>  places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1350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Deuxième étape</a:t>
            </a:r>
            <a:br>
              <a:rPr lang="fr-FR" dirty="0"/>
            </a:br>
            <a:r>
              <a:rPr lang="fr-FR" dirty="0"/>
              <a:t>LA Corrèze</a:t>
            </a:r>
            <a:br>
              <a:rPr lang="fr-FR" dirty="0"/>
            </a:br>
            <a:r>
              <a:rPr lang="fr-FR" i="1" dirty="0"/>
              <a:t>Second stop: </a:t>
            </a:r>
            <a:r>
              <a:rPr lang="fr-FR" i="1" dirty="0" err="1"/>
              <a:t>Correze</a:t>
            </a:r>
            <a:endParaRPr lang="fr-FR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9600" dirty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35049345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Devinez où nous sommes ?</a:t>
            </a:r>
            <a:br>
              <a:rPr lang="fr-FR" dirty="0"/>
            </a:br>
            <a:r>
              <a:rPr lang="fr-FR" i="1" dirty="0"/>
              <a:t>Guess </a:t>
            </a:r>
            <a:r>
              <a:rPr lang="fr-FR" i="1" dirty="0" err="1"/>
              <a:t>where</a:t>
            </a:r>
            <a:r>
              <a:rPr lang="fr-FR" i="1" dirty="0"/>
              <a:t> </a:t>
            </a:r>
            <a:r>
              <a:rPr lang="fr-FR" i="1" dirty="0" err="1"/>
              <a:t>we</a:t>
            </a:r>
            <a:r>
              <a:rPr lang="fr-FR" i="1" dirty="0"/>
              <a:t> are?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2555081"/>
            <a:ext cx="4064000" cy="3048000"/>
          </a:xfrm>
        </p:spPr>
      </p:pic>
    </p:spTree>
    <p:extLst>
      <p:ext uri="{BB962C8B-B14F-4D97-AF65-F5344CB8AC3E}">
        <p14:creationId xmlns:p14="http://schemas.microsoft.com/office/powerpoint/2010/main" val="24330081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Après avoir traversé le mur du barrage en voiture nous nous sommes arrêté pour regarder: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1146328" y="2214694"/>
            <a:ext cx="4873474" cy="836318"/>
          </a:xfrm>
        </p:spPr>
        <p:txBody>
          <a:bodyPr/>
          <a:lstStyle/>
          <a:p>
            <a:r>
              <a:rPr lang="fr-FR" sz="2400" dirty="0"/>
              <a:t>l’arrière du mur qui retient beaucoup d’eau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413" y="3207336"/>
            <a:ext cx="3653366" cy="2740025"/>
          </a:xfrm>
        </p:spPr>
      </p:pic>
      <p:sp>
        <p:nvSpPr>
          <p:cNvPr id="7" name="Espace réservé du texte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sz="2400" dirty="0"/>
              <a:t>Puis l’avant du mur où l’on peut voir les skis</a:t>
            </a:r>
          </a:p>
        </p:txBody>
      </p:sp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325" y="3207335"/>
            <a:ext cx="4064000" cy="2740025"/>
          </a:xfrm>
          <a:prstGeom prst="rect">
            <a:avLst/>
          </a:prstGeom>
        </p:spPr>
      </p:pic>
      <p:sp>
        <p:nvSpPr>
          <p:cNvPr id="9" name="Flèche droite 8"/>
          <p:cNvSpPr/>
          <p:nvPr/>
        </p:nvSpPr>
        <p:spPr>
          <a:xfrm>
            <a:off x="7328452" y="5433391"/>
            <a:ext cx="1974574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Je suis là</a:t>
            </a:r>
          </a:p>
        </p:txBody>
      </p:sp>
    </p:spTree>
    <p:extLst>
      <p:ext uri="{BB962C8B-B14F-4D97-AF65-F5344CB8AC3E}">
        <p14:creationId xmlns:p14="http://schemas.microsoft.com/office/powerpoint/2010/main" val="15716695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Le cantal est loin, vous voyez le château de val?</a:t>
            </a:r>
            <a:br>
              <a:rPr lang="fr-FR" sz="3200" dirty="0"/>
            </a:br>
            <a:r>
              <a:rPr lang="fr-FR" sz="3200" dirty="0"/>
              <a:t>Cantal </a:t>
            </a:r>
            <a:r>
              <a:rPr lang="fr-FR" sz="3200" dirty="0" err="1"/>
              <a:t>is</a:t>
            </a:r>
            <a:r>
              <a:rPr lang="fr-FR" sz="3200" dirty="0"/>
              <a:t> far </a:t>
            </a:r>
            <a:r>
              <a:rPr lang="fr-FR" sz="3200" dirty="0" err="1"/>
              <a:t>away</a:t>
            </a:r>
            <a:r>
              <a:rPr lang="fr-FR" sz="3200" dirty="0"/>
              <a:t>, can </a:t>
            </a:r>
            <a:r>
              <a:rPr lang="fr-FR" sz="3200" dirty="0" err="1"/>
              <a:t>you</a:t>
            </a:r>
            <a:r>
              <a:rPr lang="fr-FR" sz="3200" dirty="0"/>
              <a:t> </a:t>
            </a:r>
            <a:r>
              <a:rPr lang="fr-FR" sz="3200" dirty="0" err="1"/>
              <a:t>see</a:t>
            </a:r>
            <a:r>
              <a:rPr lang="fr-FR" sz="3200" dirty="0"/>
              <a:t> val </a:t>
            </a:r>
            <a:r>
              <a:rPr lang="fr-FR" sz="3200" dirty="0" err="1"/>
              <a:t>castle</a:t>
            </a:r>
            <a:r>
              <a:rPr lang="fr-FR" sz="3200" dirty="0"/>
              <a:t>?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461" y="2555081"/>
            <a:ext cx="4064000" cy="3048000"/>
          </a:xfrm>
        </p:spPr>
      </p:pic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26" y="2555081"/>
            <a:ext cx="4064000" cy="3048000"/>
          </a:xfrm>
          <a:prstGeom prst="rect">
            <a:avLst/>
          </a:prstGeom>
        </p:spPr>
      </p:pic>
      <p:sp>
        <p:nvSpPr>
          <p:cNvPr id="6" name="Étoile à 5 branches 5"/>
          <p:cNvSpPr/>
          <p:nvPr/>
        </p:nvSpPr>
        <p:spPr>
          <a:xfrm>
            <a:off x="7673009" y="3551582"/>
            <a:ext cx="1007165" cy="67586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ici</a:t>
            </a:r>
          </a:p>
        </p:txBody>
      </p:sp>
    </p:spTree>
    <p:extLst>
      <p:ext uri="{BB962C8B-B14F-4D97-AF65-F5344CB8AC3E}">
        <p14:creationId xmlns:p14="http://schemas.microsoft.com/office/powerpoint/2010/main" val="38765127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Nous sommes montés au dessus des orgues pour admirer la vue</a:t>
            </a:r>
            <a:br>
              <a:rPr lang="fr-FR" dirty="0"/>
            </a:br>
            <a:r>
              <a:rPr lang="fr-FR" i="1" dirty="0" err="1"/>
              <a:t>We</a:t>
            </a:r>
            <a:r>
              <a:rPr lang="fr-FR" i="1" dirty="0"/>
              <a:t> </a:t>
            </a:r>
            <a:r>
              <a:rPr lang="fr-FR" i="1" dirty="0" err="1"/>
              <a:t>climbed</a:t>
            </a:r>
            <a:r>
              <a:rPr lang="fr-FR" i="1" dirty="0"/>
              <a:t> up the </a:t>
            </a:r>
            <a:r>
              <a:rPr lang="fr-FR" i="1" dirty="0" err="1"/>
              <a:t>organs</a:t>
            </a:r>
            <a:r>
              <a:rPr lang="fr-FR" i="1" dirty="0"/>
              <a:t> and </a:t>
            </a:r>
            <a:r>
              <a:rPr lang="fr-FR" i="1" dirty="0" err="1"/>
              <a:t>enjoyed</a:t>
            </a:r>
            <a:r>
              <a:rPr lang="fr-FR" i="1" dirty="0"/>
              <a:t> the </a:t>
            </a:r>
            <a:r>
              <a:rPr lang="fr-FR" i="1" dirty="0" err="1"/>
              <a:t>view</a:t>
            </a:r>
            <a:endParaRPr lang="fr-FR" i="1" dirty="0"/>
          </a:p>
        </p:txBody>
      </p:sp>
      <p:pic>
        <p:nvPicPr>
          <p:cNvPr id="5" name="Espace réservé du contenu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72"/>
          <a:stretch/>
        </p:blipFill>
        <p:spPr>
          <a:xfrm>
            <a:off x="2928730" y="2214694"/>
            <a:ext cx="6771860" cy="371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42677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Oups papy est sur la photo</a:t>
            </a:r>
            <a:br>
              <a:rPr lang="fr-FR" dirty="0"/>
            </a:br>
            <a:r>
              <a:rPr lang="fr-FR" i="1" dirty="0"/>
              <a:t>GOSH, papy </a:t>
            </a:r>
            <a:r>
              <a:rPr lang="fr-FR" i="1" dirty="0" err="1"/>
              <a:t>is</a:t>
            </a:r>
            <a:r>
              <a:rPr lang="fr-FR" i="1" dirty="0"/>
              <a:t> on the </a:t>
            </a:r>
            <a:r>
              <a:rPr lang="fr-FR" i="1" dirty="0" err="1"/>
              <a:t>picture</a:t>
            </a:r>
            <a:r>
              <a:rPr lang="fr-FR" i="1" dirty="0"/>
              <a:t>!</a:t>
            </a:r>
          </a:p>
        </p:txBody>
      </p:sp>
      <p:pic>
        <p:nvPicPr>
          <p:cNvPr id="6" name="Espace réservé du contenu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0"/>
          <a:stretch/>
        </p:blipFill>
        <p:spPr>
          <a:xfrm>
            <a:off x="2676938" y="1915664"/>
            <a:ext cx="6427305" cy="414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451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 papa nous surveille</a:t>
            </a:r>
            <a:br>
              <a:rPr lang="fr-FR" dirty="0"/>
            </a:br>
            <a:r>
              <a:rPr lang="fr-FR" i="1" dirty="0"/>
              <a:t>And </a:t>
            </a:r>
            <a:r>
              <a:rPr lang="fr-FR" i="1" dirty="0" err="1"/>
              <a:t>daddy</a:t>
            </a:r>
            <a:r>
              <a:rPr lang="fr-FR" i="1" dirty="0"/>
              <a:t> </a:t>
            </a:r>
            <a:r>
              <a:rPr lang="fr-FR" i="1" dirty="0" err="1"/>
              <a:t>is</a:t>
            </a:r>
            <a:r>
              <a:rPr lang="fr-FR" i="1" dirty="0"/>
              <a:t> </a:t>
            </a:r>
            <a:r>
              <a:rPr lang="fr-FR" i="1" dirty="0" err="1"/>
              <a:t>watching</a:t>
            </a:r>
            <a:r>
              <a:rPr lang="fr-FR" i="1" dirty="0"/>
              <a:t> us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2555081"/>
            <a:ext cx="4064000" cy="3048000"/>
          </a:xfrm>
        </p:spPr>
      </p:pic>
    </p:spTree>
    <p:extLst>
      <p:ext uri="{BB962C8B-B14F-4D97-AF65-F5344CB8AC3E}">
        <p14:creationId xmlns:p14="http://schemas.microsoft.com/office/powerpoint/2010/main" val="5331860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Nous redescendons un peu et nous apercevons </a:t>
            </a:r>
            <a:r>
              <a:rPr lang="fr-FR" dirty="0" err="1"/>
              <a:t>Bort-les-orgues</a:t>
            </a:r>
            <a:br>
              <a:rPr lang="fr-FR" dirty="0"/>
            </a:br>
            <a:r>
              <a:rPr lang="fr-FR" i="1" dirty="0" err="1"/>
              <a:t>We</a:t>
            </a:r>
            <a:r>
              <a:rPr lang="fr-FR" i="1" dirty="0"/>
              <a:t> </a:t>
            </a:r>
            <a:r>
              <a:rPr lang="fr-FR" i="1" dirty="0" err="1"/>
              <a:t>went</a:t>
            </a:r>
            <a:r>
              <a:rPr lang="fr-FR" i="1" dirty="0"/>
              <a:t> down and </a:t>
            </a:r>
            <a:r>
              <a:rPr lang="fr-FR" i="1" dirty="0" err="1"/>
              <a:t>could</a:t>
            </a:r>
            <a:r>
              <a:rPr lang="fr-FR" i="1" dirty="0"/>
              <a:t> </a:t>
            </a:r>
            <a:r>
              <a:rPr lang="fr-FR" i="1" dirty="0" err="1"/>
              <a:t>see</a:t>
            </a:r>
            <a:r>
              <a:rPr lang="fr-FR" i="1" dirty="0"/>
              <a:t> </a:t>
            </a:r>
            <a:r>
              <a:rPr lang="fr-FR" i="1" dirty="0" err="1"/>
              <a:t>Bort-les-orgues</a:t>
            </a:r>
            <a:endParaRPr lang="fr-FR" i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5" y="2634594"/>
            <a:ext cx="4064000" cy="3048000"/>
          </a:xfrm>
        </p:spPr>
      </p:pic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913" y="2634594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967435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 voici une partie des orgues</a:t>
            </a:r>
            <a:br>
              <a:rPr lang="fr-FR" dirty="0"/>
            </a:br>
            <a:r>
              <a:rPr lang="fr-FR" i="1" dirty="0"/>
              <a:t>You can </a:t>
            </a:r>
            <a:r>
              <a:rPr lang="fr-FR" i="1" dirty="0" err="1"/>
              <a:t>see</a:t>
            </a:r>
            <a:r>
              <a:rPr lang="fr-FR" i="1" dirty="0"/>
              <a:t> a part of the </a:t>
            </a:r>
            <a:r>
              <a:rPr lang="fr-FR" i="1" dirty="0" err="1"/>
              <a:t>organs</a:t>
            </a:r>
            <a:endParaRPr lang="fr-FR" i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02"/>
          <a:stretch/>
        </p:blipFill>
        <p:spPr>
          <a:xfrm>
            <a:off x="2105967" y="2555081"/>
            <a:ext cx="8601789" cy="3342136"/>
          </a:xfrm>
        </p:spPr>
      </p:pic>
    </p:spTree>
    <p:extLst>
      <p:ext uri="{BB962C8B-B14F-4D97-AF65-F5344CB8AC3E}">
        <p14:creationId xmlns:p14="http://schemas.microsoft.com/office/powerpoint/2010/main" val="21803821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087" y="481116"/>
            <a:ext cx="4064000" cy="3048000"/>
          </a:xfrm>
          <a:prstGeom prst="rect">
            <a:avLst/>
          </a:prstGeom>
        </p:spPr>
      </p:pic>
      <p:pic>
        <p:nvPicPr>
          <p:cNvPr id="6" name="Espace réservé du contenu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10" y="3655011"/>
            <a:ext cx="4064000" cy="3048000"/>
          </a:xfrm>
          <a:prstGeom prst="rect">
            <a:avLst/>
          </a:prstGeom>
        </p:spPr>
      </p:pic>
      <p:pic>
        <p:nvPicPr>
          <p:cNvPr id="7" name="Espace réservé du contenu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2" r="24728" b="60132"/>
          <a:stretch/>
        </p:blipFill>
        <p:spPr>
          <a:xfrm>
            <a:off x="4828210" y="3791293"/>
            <a:ext cx="5283799" cy="1510748"/>
          </a:xfrm>
          <a:prstGeom prst="rect">
            <a:avLst/>
          </a:prstGeom>
        </p:spPr>
      </p:pic>
      <p:pic>
        <p:nvPicPr>
          <p:cNvPr id="9" name="Espace réservé du contenu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41"/>
          <a:stretch/>
        </p:blipFill>
        <p:spPr>
          <a:xfrm>
            <a:off x="994467" y="830067"/>
            <a:ext cx="5885620" cy="142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139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 route pour Tauves et </a:t>
            </a:r>
            <a:r>
              <a:rPr lang="fr-FR" dirty="0" err="1"/>
              <a:t>labessette</a:t>
            </a:r>
            <a:br>
              <a:rPr lang="fr-FR" dirty="0"/>
            </a:br>
            <a:r>
              <a:rPr lang="fr-FR" i="1" dirty="0"/>
              <a:t>on </a:t>
            </a:r>
            <a:r>
              <a:rPr lang="fr-FR" i="1" dirty="0" err="1"/>
              <a:t>our</a:t>
            </a:r>
            <a:r>
              <a:rPr lang="fr-FR" i="1" dirty="0"/>
              <a:t> </a:t>
            </a:r>
            <a:r>
              <a:rPr lang="fr-FR" i="1" dirty="0" err="1"/>
              <a:t>way</a:t>
            </a:r>
            <a:r>
              <a:rPr lang="fr-FR" i="1" dirty="0"/>
              <a:t> to Tauves and </a:t>
            </a:r>
            <a:r>
              <a:rPr lang="fr-FR" i="1" dirty="0" err="1"/>
              <a:t>labessette</a:t>
            </a:r>
            <a:endParaRPr lang="fr-FR" dirty="0"/>
          </a:p>
        </p:txBody>
      </p:sp>
      <p:pic>
        <p:nvPicPr>
          <p:cNvPr id="5" name="Espace réservé du contenu 4" descr="&lt;strong&gt;Tauves&lt;/strong&gt; — Wikipédia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00" y="2366962"/>
            <a:ext cx="4467224" cy="3424237"/>
          </a:xfrm>
        </p:spPr>
      </p:pic>
      <p:pic>
        <p:nvPicPr>
          <p:cNvPr id="6" name="Espace réservé du contenu 5" descr="&lt;strong&gt;Labessette&lt;/strong&gt; — Wikipédia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075" y="2366963"/>
            <a:ext cx="4565649" cy="3424237"/>
          </a:xfrm>
        </p:spPr>
      </p:pic>
    </p:spTree>
    <p:extLst>
      <p:ext uri="{BB962C8B-B14F-4D97-AF65-F5344CB8AC3E}">
        <p14:creationId xmlns:p14="http://schemas.microsoft.com/office/powerpoint/2010/main" val="38275435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 retour dans le cantal avec une petite pause chez Alain </a:t>
            </a:r>
            <a:br>
              <a:rPr lang="fr-FR" dirty="0"/>
            </a:br>
            <a:r>
              <a:rPr lang="fr-FR" i="1" dirty="0"/>
              <a:t>Back to cantal, </a:t>
            </a:r>
            <a:r>
              <a:rPr lang="fr-FR" i="1" dirty="0" err="1"/>
              <a:t>we</a:t>
            </a:r>
            <a:r>
              <a:rPr lang="fr-FR" i="1" dirty="0"/>
              <a:t> </a:t>
            </a:r>
            <a:r>
              <a:rPr lang="fr-FR" i="1" dirty="0" err="1"/>
              <a:t>stopped</a:t>
            </a:r>
            <a:r>
              <a:rPr lang="fr-FR" i="1" dirty="0"/>
              <a:t> at </a:t>
            </a:r>
            <a:r>
              <a:rPr lang="fr-FR" i="1" dirty="0" err="1"/>
              <a:t>alain’s</a:t>
            </a:r>
            <a:r>
              <a:rPr lang="fr-FR" i="1" dirty="0"/>
              <a:t> bar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2555081"/>
            <a:ext cx="4064000" cy="3048000"/>
          </a:xfrm>
        </p:spPr>
      </p:pic>
    </p:spTree>
    <p:extLst>
      <p:ext uri="{BB962C8B-B14F-4D97-AF65-F5344CB8AC3E}">
        <p14:creationId xmlns:p14="http://schemas.microsoft.com/office/powerpoint/2010/main" val="41427195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75" y="857057"/>
            <a:ext cx="10364451" cy="759708"/>
          </a:xfrm>
        </p:spPr>
        <p:txBody>
          <a:bodyPr>
            <a:normAutofit fontScale="90000"/>
          </a:bodyPr>
          <a:lstStyle/>
          <a:p>
            <a:r>
              <a:rPr lang="fr-FR" dirty="0"/>
              <a:t>Puis de retour dans le puy de dôme où avoine et Lascaux nous attendent</a:t>
            </a:r>
            <a:br>
              <a:rPr lang="fr-FR" dirty="0"/>
            </a:br>
            <a:r>
              <a:rPr lang="fr-FR" sz="2200" i="1" dirty="0"/>
              <a:t>Back to </a:t>
            </a:r>
            <a:r>
              <a:rPr lang="fr-FR" sz="2200" i="1" dirty="0" err="1"/>
              <a:t>puy-de-dome</a:t>
            </a:r>
            <a:r>
              <a:rPr lang="fr-FR" sz="2200" i="1" dirty="0"/>
              <a:t>, avoine and </a:t>
            </a:r>
            <a:r>
              <a:rPr lang="fr-FR" sz="2200" i="1" dirty="0" err="1"/>
              <a:t>lascaux</a:t>
            </a:r>
            <a:r>
              <a:rPr lang="fr-FR" sz="2200" i="1" dirty="0"/>
              <a:t> (</a:t>
            </a:r>
            <a:r>
              <a:rPr lang="fr-FR" sz="2200" i="1" dirty="0" err="1"/>
              <a:t>dogs</a:t>
            </a:r>
            <a:r>
              <a:rPr lang="fr-FR" sz="2200" i="1" dirty="0"/>
              <a:t>) </a:t>
            </a:r>
            <a:r>
              <a:rPr lang="fr-FR" sz="2200" i="1" dirty="0" err="1"/>
              <a:t>were</a:t>
            </a:r>
            <a:r>
              <a:rPr lang="fr-FR" sz="2200" i="1" dirty="0"/>
              <a:t> </a:t>
            </a:r>
            <a:r>
              <a:rPr lang="fr-FR" sz="2200" i="1" dirty="0" err="1"/>
              <a:t>waiting</a:t>
            </a:r>
            <a:r>
              <a:rPr lang="fr-FR" sz="2200" i="1" dirty="0"/>
              <a:t> for us.</a:t>
            </a:r>
            <a:br>
              <a:rPr lang="fr-FR" dirty="0"/>
            </a:br>
            <a:endParaRPr lang="fr-FR" sz="2800" i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321" y="2362924"/>
            <a:ext cx="4064000" cy="3048000"/>
          </a:xfrm>
        </p:spPr>
      </p:pic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418" y="2362924"/>
            <a:ext cx="4064000" cy="304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50436" y="1620511"/>
            <a:ext cx="61887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>« </a:t>
            </a:r>
            <a:r>
              <a:rPr lang="fr-FR" i="1" dirty="0"/>
              <a:t>qu’est ce qu’ils sont mal élevés ces chiens »</a:t>
            </a:r>
            <a:endParaRPr lang="fr-FR" dirty="0"/>
          </a:p>
        </p:txBody>
      </p:sp>
      <p:sp>
        <p:nvSpPr>
          <p:cNvPr id="7" name="Flèche droite 6"/>
          <p:cNvSpPr/>
          <p:nvPr/>
        </p:nvSpPr>
        <p:spPr>
          <a:xfrm>
            <a:off x="437322" y="3697357"/>
            <a:ext cx="1749287" cy="4108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Avoine</a:t>
            </a:r>
          </a:p>
        </p:txBody>
      </p:sp>
      <p:sp>
        <p:nvSpPr>
          <p:cNvPr id="8" name="Flèche droite 7"/>
          <p:cNvSpPr/>
          <p:nvPr/>
        </p:nvSpPr>
        <p:spPr>
          <a:xfrm>
            <a:off x="6480313" y="3697357"/>
            <a:ext cx="1669774" cy="4108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Lascaux</a:t>
            </a:r>
          </a:p>
        </p:txBody>
      </p:sp>
    </p:spTree>
    <p:extLst>
      <p:ext uri="{BB962C8B-B14F-4D97-AF65-F5344CB8AC3E}">
        <p14:creationId xmlns:p14="http://schemas.microsoft.com/office/powerpoint/2010/main" val="9207107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Dimanche, nous avons mangé avec les chasseurs du village mais nous avons laissé golden eyes bien tranquille à la maison</a:t>
            </a:r>
            <a:br>
              <a:rPr lang="fr-FR" sz="2400" dirty="0"/>
            </a:br>
            <a:r>
              <a:rPr lang="fr-FR" sz="2400" i="1" dirty="0"/>
              <a:t>On Sunday, </a:t>
            </a:r>
            <a:r>
              <a:rPr lang="fr-FR" sz="2400" i="1" dirty="0" err="1"/>
              <a:t>we</a:t>
            </a:r>
            <a:r>
              <a:rPr lang="fr-FR" sz="2400" i="1" dirty="0"/>
              <a:t> </a:t>
            </a:r>
            <a:r>
              <a:rPr lang="fr-FR" sz="2400" i="1" dirty="0" err="1"/>
              <a:t>lunched</a:t>
            </a:r>
            <a:r>
              <a:rPr lang="fr-FR" sz="2400" i="1" dirty="0"/>
              <a:t> </a:t>
            </a:r>
            <a:r>
              <a:rPr lang="fr-FR" sz="2400" i="1" dirty="0" err="1"/>
              <a:t>with</a:t>
            </a:r>
            <a:r>
              <a:rPr lang="fr-FR" sz="2400" i="1" dirty="0"/>
              <a:t> local hunters, but golden </a:t>
            </a:r>
            <a:r>
              <a:rPr lang="fr-FR" sz="2400" i="1" dirty="0" err="1"/>
              <a:t>eyes</a:t>
            </a:r>
            <a:r>
              <a:rPr lang="fr-FR" sz="2400" i="1" dirty="0"/>
              <a:t> </a:t>
            </a:r>
            <a:r>
              <a:rPr lang="fr-FR" sz="2400" i="1" dirty="0" err="1"/>
              <a:t>stayed</a:t>
            </a:r>
            <a:r>
              <a:rPr lang="fr-FR" sz="2400" i="1" dirty="0"/>
              <a:t> </a:t>
            </a:r>
            <a:r>
              <a:rPr lang="fr-FR" sz="2400" i="1" dirty="0" err="1"/>
              <a:t>safe</a:t>
            </a:r>
            <a:r>
              <a:rPr lang="fr-FR" sz="2400" i="1" dirty="0"/>
              <a:t> at home.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85321" y="2409306"/>
            <a:ext cx="4828209" cy="3621157"/>
          </a:xfrm>
        </p:spPr>
      </p:pic>
      <p:sp>
        <p:nvSpPr>
          <p:cNvPr id="5" name="Rectangle 4"/>
          <p:cNvSpPr/>
          <p:nvPr/>
        </p:nvSpPr>
        <p:spPr>
          <a:xfrm>
            <a:off x="8586432" y="3439299"/>
            <a:ext cx="26917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/>
              <a:t>on ne sait jamais </a:t>
            </a:r>
            <a:r>
              <a:rPr lang="fr-FR" sz="2800" dirty="0">
                <a:sym typeface="Wingdings" panose="05000000000000000000" pitchFamily="2" charset="2"/>
              </a:rPr>
              <a:t></a:t>
            </a:r>
          </a:p>
          <a:p>
            <a:pPr algn="ctr"/>
            <a:r>
              <a:rPr lang="fr-FR" sz="2800" i="1" dirty="0">
                <a:sym typeface="Wingdings" panose="05000000000000000000" pitchFamily="2" charset="2"/>
              </a:rPr>
              <a:t>One </a:t>
            </a:r>
            <a:r>
              <a:rPr lang="fr-FR" sz="2800" i="1" dirty="0" err="1">
                <a:sym typeface="Wingdings" panose="05000000000000000000" pitchFamily="2" charset="2"/>
              </a:rPr>
              <a:t>never</a:t>
            </a:r>
            <a:r>
              <a:rPr lang="fr-FR" sz="2800" i="1" dirty="0">
                <a:sym typeface="Wingdings" panose="05000000000000000000" pitchFamily="2" charset="2"/>
              </a:rPr>
              <a:t> </a:t>
            </a:r>
            <a:r>
              <a:rPr lang="fr-FR" sz="2800" i="1" dirty="0" err="1">
                <a:sym typeface="Wingdings" panose="05000000000000000000" pitchFamily="2" charset="2"/>
              </a:rPr>
              <a:t>knows</a:t>
            </a:r>
            <a:r>
              <a:rPr lang="fr-FR" sz="2800" i="1" dirty="0">
                <a:sym typeface="Wingdings" panose="05000000000000000000" pitchFamily="2" charset="2"/>
              </a:rPr>
              <a:t>!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6111124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800" dirty="0"/>
              <a:t>Puis de retour à laschamps et la traditionnelle soupe aux nouilles du dimanche soir</a:t>
            </a:r>
            <a:br>
              <a:rPr lang="fr-FR" sz="2800" dirty="0"/>
            </a:br>
            <a:r>
              <a:rPr lang="fr-FR" sz="2800" i="1" dirty="0"/>
              <a:t>Back to </a:t>
            </a:r>
            <a:r>
              <a:rPr lang="fr-FR" sz="2800" i="1" dirty="0" err="1"/>
              <a:t>lachamps</a:t>
            </a:r>
            <a:r>
              <a:rPr lang="fr-FR" sz="2800" i="1" dirty="0"/>
              <a:t> (</a:t>
            </a:r>
            <a:r>
              <a:rPr lang="fr-FR" sz="2800" i="1" dirty="0" err="1"/>
              <a:t>our</a:t>
            </a:r>
            <a:r>
              <a:rPr lang="fr-FR" sz="2800" i="1" dirty="0"/>
              <a:t> village), on Sunday </a:t>
            </a:r>
            <a:r>
              <a:rPr lang="fr-FR" sz="2800" i="1" dirty="0" err="1"/>
              <a:t>evening</a:t>
            </a:r>
            <a:r>
              <a:rPr lang="fr-FR" sz="2800" i="1" dirty="0"/>
              <a:t>, </a:t>
            </a:r>
            <a:r>
              <a:rPr lang="fr-FR" sz="2800" i="1" dirty="0" err="1"/>
              <a:t>we</a:t>
            </a:r>
            <a:r>
              <a:rPr lang="fr-FR" sz="2800" i="1" dirty="0"/>
              <a:t> </a:t>
            </a:r>
            <a:r>
              <a:rPr lang="fr-FR" sz="2800" i="1" dirty="0" err="1"/>
              <a:t>had</a:t>
            </a:r>
            <a:r>
              <a:rPr lang="fr-FR" sz="2800" i="1" dirty="0"/>
              <a:t> </a:t>
            </a:r>
            <a:r>
              <a:rPr lang="fr-FR" sz="2800" i="1" dirty="0" err="1"/>
              <a:t>our</a:t>
            </a:r>
            <a:r>
              <a:rPr lang="fr-FR" sz="2800" i="1" dirty="0"/>
              <a:t> </a:t>
            </a:r>
            <a:r>
              <a:rPr lang="fr-FR" sz="2800" i="1" dirty="0" err="1"/>
              <a:t>traditionnal</a:t>
            </a:r>
            <a:r>
              <a:rPr lang="fr-FR" sz="2800" i="1" dirty="0"/>
              <a:t> </a:t>
            </a:r>
            <a:r>
              <a:rPr lang="fr-FR" sz="2800" i="1" dirty="0" err="1"/>
              <a:t>noodles</a:t>
            </a:r>
            <a:r>
              <a:rPr lang="fr-FR" sz="2800" i="1" dirty="0"/>
              <a:t> </a:t>
            </a:r>
            <a:r>
              <a:rPr lang="fr-FR" sz="2800" i="1" dirty="0" err="1"/>
              <a:t>soup</a:t>
            </a:r>
            <a:r>
              <a:rPr lang="fr-FR" sz="2800" i="1" dirty="0"/>
              <a:t> 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" r="1087"/>
          <a:stretch/>
        </p:blipFill>
        <p:spPr>
          <a:xfrm>
            <a:off x="1113184" y="2214694"/>
            <a:ext cx="5300869" cy="3998451"/>
          </a:xfrm>
        </p:spPr>
      </p:pic>
      <p:sp>
        <p:nvSpPr>
          <p:cNvPr id="5" name="Rectangle 4"/>
          <p:cNvSpPr/>
          <p:nvPr/>
        </p:nvSpPr>
        <p:spPr>
          <a:xfrm>
            <a:off x="4439480" y="2398643"/>
            <a:ext cx="1351720" cy="127970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ysClr val="windowText" lastClr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68840" y="3509377"/>
            <a:ext cx="413145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/>
              <a:t>Il fait froid à </a:t>
            </a:r>
            <a:r>
              <a:rPr lang="fr-FR" sz="3200" dirty="0" err="1"/>
              <a:t>Laschamps</a:t>
            </a:r>
            <a:endParaRPr lang="fr-FR" sz="3200" dirty="0"/>
          </a:p>
          <a:p>
            <a:pPr algn="ctr"/>
            <a:r>
              <a:rPr lang="fr-FR" sz="3200" dirty="0">
                <a:sym typeface="Wingdings" panose="05000000000000000000" pitchFamily="2" charset="2"/>
              </a:rPr>
              <a:t></a:t>
            </a:r>
          </a:p>
          <a:p>
            <a:pPr algn="ctr"/>
            <a:r>
              <a:rPr lang="fr-FR" sz="3200" i="1" dirty="0" err="1">
                <a:sym typeface="Wingdings" panose="05000000000000000000" pitchFamily="2" charset="2"/>
              </a:rPr>
              <a:t>It’s</a:t>
            </a:r>
            <a:r>
              <a:rPr lang="fr-FR" sz="3200" i="1" dirty="0">
                <a:sym typeface="Wingdings" panose="05000000000000000000" pitchFamily="2" charset="2"/>
              </a:rPr>
              <a:t> cold in </a:t>
            </a:r>
            <a:r>
              <a:rPr lang="fr-FR" sz="3200" i="1" dirty="0" err="1">
                <a:sym typeface="Wingdings" panose="05000000000000000000" pitchFamily="2" charset="2"/>
              </a:rPr>
              <a:t>Laschamps</a:t>
            </a:r>
            <a:endParaRPr lang="fr-FR" sz="3200" i="1" dirty="0"/>
          </a:p>
        </p:txBody>
      </p:sp>
    </p:spTree>
    <p:extLst>
      <p:ext uri="{BB962C8B-B14F-4D97-AF65-F5344CB8AC3E}">
        <p14:creationId xmlns:p14="http://schemas.microsoft.com/office/powerpoint/2010/main" val="23149812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 bientôt golden </a:t>
            </a:r>
            <a:r>
              <a:rPr lang="fr-FR" dirty="0" err="1"/>
              <a:t>eyes</a:t>
            </a:r>
            <a:br>
              <a:rPr lang="fr-FR" dirty="0"/>
            </a:br>
            <a:r>
              <a:rPr lang="fr-FR" i="1" dirty="0" err="1"/>
              <a:t>See</a:t>
            </a:r>
            <a:r>
              <a:rPr lang="fr-FR" i="1" dirty="0"/>
              <a:t> </a:t>
            </a:r>
            <a:r>
              <a:rPr lang="fr-FR" i="1" dirty="0" err="1"/>
              <a:t>you</a:t>
            </a:r>
            <a:r>
              <a:rPr lang="fr-FR" i="1" dirty="0"/>
              <a:t> </a:t>
            </a:r>
            <a:r>
              <a:rPr lang="fr-FR" i="1" dirty="0" err="1"/>
              <a:t>soon</a:t>
            </a:r>
            <a:r>
              <a:rPr lang="fr-FR" i="1" dirty="0"/>
              <a:t> golden </a:t>
            </a:r>
            <a:r>
              <a:rPr lang="fr-FR" i="1" dirty="0" err="1"/>
              <a:t>eyes</a:t>
            </a:r>
            <a:r>
              <a:rPr lang="fr-FR" i="1" dirty="0"/>
              <a:t>!</a:t>
            </a:r>
          </a:p>
        </p:txBody>
      </p:sp>
      <p:pic>
        <p:nvPicPr>
          <p:cNvPr id="5" name="Espace réservé du contenu 4" descr="Image vectorielle gratuite: Grenouille, Main, Wave, Au ...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361" y="2366963"/>
            <a:ext cx="3053277" cy="3424237"/>
          </a:xfrm>
        </p:spPr>
      </p:pic>
    </p:spTree>
    <p:extLst>
      <p:ext uri="{BB962C8B-B14F-4D97-AF65-F5344CB8AC3E}">
        <p14:creationId xmlns:p14="http://schemas.microsoft.com/office/powerpoint/2010/main" val="294148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même golden eyes est attaché</a:t>
            </a:r>
            <a:br>
              <a:rPr lang="fr-FR" dirty="0"/>
            </a:br>
            <a:r>
              <a:rPr lang="fr-FR" i="1" dirty="0"/>
              <a:t>Even Golden </a:t>
            </a:r>
            <a:r>
              <a:rPr lang="fr-FR" i="1" dirty="0" err="1"/>
              <a:t>eyes</a:t>
            </a:r>
            <a:r>
              <a:rPr lang="fr-FR" i="1" dirty="0"/>
              <a:t> </a:t>
            </a:r>
            <a:r>
              <a:rPr lang="fr-FR" i="1" dirty="0" err="1"/>
              <a:t>fastened</a:t>
            </a:r>
            <a:r>
              <a:rPr lang="fr-FR" i="1" dirty="0"/>
              <a:t> </a:t>
            </a:r>
            <a:r>
              <a:rPr lang="fr-FR" i="1" dirty="0" err="1"/>
              <a:t>his</a:t>
            </a:r>
            <a:r>
              <a:rPr lang="fr-FR" i="1" dirty="0"/>
              <a:t> </a:t>
            </a:r>
            <a:r>
              <a:rPr lang="fr-FR" i="1" dirty="0" err="1"/>
              <a:t>seat</a:t>
            </a:r>
            <a:r>
              <a:rPr lang="fr-FR" i="1" dirty="0"/>
              <a:t> </a:t>
            </a:r>
            <a:r>
              <a:rPr lang="fr-FR" i="1" dirty="0" err="1"/>
              <a:t>belt</a:t>
            </a:r>
            <a:r>
              <a:rPr lang="fr-FR" i="1" dirty="0"/>
              <a:t>.</a:t>
            </a:r>
            <a:endParaRPr lang="fr-FR" dirty="0"/>
          </a:p>
        </p:txBody>
      </p:sp>
      <p:pic>
        <p:nvPicPr>
          <p:cNvPr id="45" name="Espace réservé du contenu 4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64000" y="2555081"/>
            <a:ext cx="4064000" cy="3048000"/>
          </a:xfrm>
        </p:spPr>
      </p:pic>
    </p:spTree>
    <p:extLst>
      <p:ext uri="{BB962C8B-B14F-4D97-AF65-F5344CB8AC3E}">
        <p14:creationId xmlns:p14="http://schemas.microsoft.com/office/powerpoint/2010/main" val="14261060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Première étape</a:t>
            </a:r>
            <a:br>
              <a:rPr lang="fr-FR" dirty="0"/>
            </a:br>
            <a:r>
              <a:rPr lang="fr-FR" i="1" dirty="0"/>
              <a:t>First stop: </a:t>
            </a:r>
            <a:br>
              <a:rPr lang="fr-FR" dirty="0"/>
            </a:br>
            <a:r>
              <a:rPr lang="fr-FR" dirty="0"/>
              <a:t>le cantal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9600" dirty="0"/>
              <a:t>15</a:t>
            </a:r>
          </a:p>
        </p:txBody>
      </p:sp>
      <p:sp>
        <p:nvSpPr>
          <p:cNvPr id="4" name="Bulle narrative : rectangle 3">
            <a:extLst>
              <a:ext uri="{FF2B5EF4-FFF2-40B4-BE49-F238E27FC236}">
                <a16:creationId xmlns:a16="http://schemas.microsoft.com/office/drawing/2014/main" id="{20B4FEB6-3066-4FBD-BCED-42F7F0698311}"/>
              </a:ext>
            </a:extLst>
          </p:cNvPr>
          <p:cNvSpPr/>
          <p:nvPr/>
        </p:nvSpPr>
        <p:spPr>
          <a:xfrm>
            <a:off x="702365" y="3525078"/>
            <a:ext cx="4492487" cy="2266121"/>
          </a:xfrm>
          <a:prstGeom prst="wedgeRectCallout">
            <a:avLst>
              <a:gd name="adj1" fmla="val 59403"/>
              <a:gd name="adj2" fmla="val -433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/>
              <a:t>15 </a:t>
            </a:r>
            <a:r>
              <a:rPr lang="fr-FR" sz="4000" dirty="0" err="1"/>
              <a:t>is</a:t>
            </a:r>
            <a:r>
              <a:rPr lang="fr-FR" sz="4000" dirty="0"/>
              <a:t> the area </a:t>
            </a:r>
            <a:r>
              <a:rPr lang="fr-FR" sz="4000" dirty="0" err="1"/>
              <a:t>zipcode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5580203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château de val</a:t>
            </a:r>
            <a:br>
              <a:rPr lang="fr-FR" dirty="0"/>
            </a:br>
            <a:r>
              <a:rPr lang="fr-FR" i="1" dirty="0" err="1"/>
              <a:t>Val</a:t>
            </a:r>
            <a:r>
              <a:rPr lang="fr-FR" i="1" dirty="0"/>
              <a:t> </a:t>
            </a:r>
            <a:r>
              <a:rPr lang="fr-FR" i="1" dirty="0" err="1"/>
              <a:t>castle</a:t>
            </a:r>
            <a:endParaRPr lang="fr-FR" i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881" y="2366963"/>
            <a:ext cx="3424237" cy="3424237"/>
          </a:xfrm>
        </p:spPr>
      </p:pic>
    </p:spTree>
    <p:extLst>
      <p:ext uri="{BB962C8B-B14F-4D97-AF65-F5344CB8AC3E}">
        <p14:creationId xmlns:p14="http://schemas.microsoft.com/office/powerpoint/2010/main" val="6978557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Malheureusement la saison est finie, nous trouvons porte close</a:t>
            </a:r>
            <a:br>
              <a:rPr lang="fr-FR" dirty="0"/>
            </a:br>
            <a:r>
              <a:rPr lang="fr-FR" i="1" dirty="0" err="1"/>
              <a:t>unfortunately</a:t>
            </a:r>
            <a:r>
              <a:rPr lang="fr-FR" i="1" dirty="0"/>
              <a:t>, </a:t>
            </a:r>
            <a:r>
              <a:rPr lang="fr-FR" i="1" dirty="0" err="1"/>
              <a:t>doors</a:t>
            </a:r>
            <a:r>
              <a:rPr lang="fr-FR" i="1" dirty="0"/>
              <a:t> are </a:t>
            </a:r>
            <a:r>
              <a:rPr lang="fr-FR" i="1" dirty="0" err="1"/>
              <a:t>closed</a:t>
            </a:r>
            <a:r>
              <a:rPr lang="fr-FR" i="1" dirty="0"/>
              <a:t> 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2555081"/>
            <a:ext cx="4064000" cy="3048000"/>
          </a:xfrm>
        </p:spPr>
      </p:pic>
      <p:pic>
        <p:nvPicPr>
          <p:cNvPr id="10" name="Espace réservé du contenu 3"/>
          <p:cNvPicPr>
            <a:picLocks noGrp="1" noChangeAspect="1"/>
          </p:cNvPicPr>
          <p:nvPr>
            <p:ph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72" r="34687"/>
          <a:stretch/>
        </p:blipFill>
        <p:spPr>
          <a:xfrm>
            <a:off x="6139253" y="2555081"/>
            <a:ext cx="4884347" cy="3048000"/>
          </a:xfrm>
        </p:spPr>
      </p:pic>
    </p:spTree>
    <p:extLst>
      <p:ext uri="{BB962C8B-B14F-4D97-AF65-F5344CB8AC3E}">
        <p14:creationId xmlns:p14="http://schemas.microsoft.com/office/powerpoint/2010/main" val="2208551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En plus le barrage est en travaux donc le niveau de l’eau est très bas</a:t>
            </a:r>
            <a:br>
              <a:rPr lang="fr-FR" dirty="0"/>
            </a:br>
            <a:r>
              <a:rPr lang="fr-FR" i="1" dirty="0" err="1"/>
              <a:t>Moreover</a:t>
            </a:r>
            <a:r>
              <a:rPr lang="fr-FR" i="1" dirty="0"/>
              <a:t>, </a:t>
            </a:r>
            <a:r>
              <a:rPr lang="fr-FR" i="1" dirty="0" err="1"/>
              <a:t>work</a:t>
            </a:r>
            <a:r>
              <a:rPr lang="fr-FR" i="1" dirty="0"/>
              <a:t> </a:t>
            </a:r>
            <a:r>
              <a:rPr lang="fr-FR" i="1" dirty="0" err="1"/>
              <a:t>is</a:t>
            </a:r>
            <a:r>
              <a:rPr lang="fr-FR" i="1" dirty="0"/>
              <a:t> in </a:t>
            </a:r>
            <a:r>
              <a:rPr lang="fr-FR" i="1" dirty="0" err="1"/>
              <a:t>progress</a:t>
            </a:r>
            <a:r>
              <a:rPr lang="fr-FR" i="1" dirty="0"/>
              <a:t> on the dam, and </a:t>
            </a:r>
            <a:r>
              <a:rPr lang="fr-FR" i="1" dirty="0" err="1"/>
              <a:t>there</a:t>
            </a:r>
            <a:r>
              <a:rPr lang="fr-FR" i="1" dirty="0"/>
              <a:t> </a:t>
            </a:r>
            <a:r>
              <a:rPr lang="fr-FR" i="1" dirty="0" err="1"/>
              <a:t>is</a:t>
            </a:r>
            <a:r>
              <a:rPr lang="fr-FR" i="1" dirty="0"/>
              <a:t> </a:t>
            </a:r>
            <a:r>
              <a:rPr lang="fr-FR" i="1" dirty="0" err="1"/>
              <a:t>very</a:t>
            </a:r>
            <a:r>
              <a:rPr lang="fr-FR" i="1" dirty="0"/>
              <a:t> few water .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5" y="2214694"/>
            <a:ext cx="4064000" cy="3048000"/>
          </a:xfrm>
        </p:spPr>
      </p:pic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0" y="2214694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9557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Une dernière photo avant de reprendre la voiture </a:t>
            </a:r>
            <a:br>
              <a:rPr lang="fr-FR" dirty="0"/>
            </a:br>
            <a:r>
              <a:rPr lang="fr-FR" i="1" dirty="0"/>
              <a:t>Last </a:t>
            </a:r>
            <a:r>
              <a:rPr lang="fr-FR" i="1" dirty="0" err="1"/>
              <a:t>picture</a:t>
            </a:r>
            <a:r>
              <a:rPr lang="fr-FR" i="1" dirty="0"/>
              <a:t> </a:t>
            </a:r>
            <a:r>
              <a:rPr lang="fr-FR" i="1" dirty="0" err="1"/>
              <a:t>before</a:t>
            </a:r>
            <a:r>
              <a:rPr lang="fr-FR" i="1" dirty="0"/>
              <a:t> </a:t>
            </a:r>
            <a:r>
              <a:rPr lang="fr-FR" i="1" dirty="0" err="1"/>
              <a:t>another</a:t>
            </a:r>
            <a:r>
              <a:rPr lang="fr-FR" i="1" dirty="0"/>
              <a:t> drive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5" y="2214694"/>
            <a:ext cx="4064000" cy="3048000"/>
          </a:xfrm>
        </p:spPr>
      </p:pic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226" y="2214694"/>
            <a:ext cx="4064000" cy="3048000"/>
          </a:xfrm>
          <a:prstGeom prst="rect">
            <a:avLst/>
          </a:prstGeom>
        </p:spPr>
      </p:pic>
      <p:sp>
        <p:nvSpPr>
          <p:cNvPr id="6" name="Flèche droite 5"/>
          <p:cNvSpPr/>
          <p:nvPr/>
        </p:nvSpPr>
        <p:spPr>
          <a:xfrm>
            <a:off x="5274365" y="3313043"/>
            <a:ext cx="1815548" cy="7156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zoom</a:t>
            </a:r>
          </a:p>
        </p:txBody>
      </p:sp>
    </p:spTree>
    <p:extLst>
      <p:ext uri="{BB962C8B-B14F-4D97-AF65-F5344CB8AC3E}">
        <p14:creationId xmlns:p14="http://schemas.microsoft.com/office/powerpoint/2010/main" val="8383722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 ADMIRER DE BELLES SALERS</a:t>
            </a:r>
            <a:br>
              <a:rPr lang="fr-FR" dirty="0"/>
            </a:br>
            <a:r>
              <a:rPr lang="fr-FR" i="1" dirty="0"/>
              <a:t>to admire </a:t>
            </a:r>
            <a:r>
              <a:rPr lang="fr-FR" i="1" dirty="0" err="1"/>
              <a:t>nice</a:t>
            </a:r>
            <a:r>
              <a:rPr lang="fr-FR" i="1" dirty="0"/>
              <a:t> local </a:t>
            </a:r>
            <a:r>
              <a:rPr lang="fr-FR" i="1" dirty="0" err="1"/>
              <a:t>cows</a:t>
            </a:r>
            <a:r>
              <a:rPr lang="fr-FR" i="1" dirty="0"/>
              <a:t> </a:t>
            </a:r>
            <a:r>
              <a:rPr lang="fr-FR" i="1" dirty="0" err="1"/>
              <a:t>called</a:t>
            </a:r>
            <a:r>
              <a:rPr lang="fr-FR" i="1" dirty="0"/>
              <a:t> salers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2555081"/>
            <a:ext cx="4064000" cy="3048000"/>
          </a:xfrm>
        </p:spPr>
      </p:pic>
      <p:pic>
        <p:nvPicPr>
          <p:cNvPr id="6" name="Espace réservé du contenu 3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0" y="2555081"/>
            <a:ext cx="4064000" cy="3048000"/>
          </a:xfrm>
        </p:spPr>
      </p:pic>
    </p:spTree>
    <p:extLst>
      <p:ext uri="{BB962C8B-B14F-4D97-AF65-F5344CB8AC3E}">
        <p14:creationId xmlns:p14="http://schemas.microsoft.com/office/powerpoint/2010/main" val="7242643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Ronds dans l’eau">
  <a:themeElements>
    <a:clrScheme name="Ronds dans l’eau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Ronds dans l’eau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onds dans l’eau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TM04033925[[fn=Ronds dans l’eau]]</Template>
  <TotalTime>138</TotalTime>
  <Words>260</Words>
  <Application>Microsoft Office PowerPoint</Application>
  <PresentationFormat>Grand écran</PresentationFormat>
  <Paragraphs>43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8" baseType="lpstr">
      <vt:lpstr>Arial</vt:lpstr>
      <vt:lpstr>Tw Cen MT</vt:lpstr>
      <vt:lpstr>Wingdings</vt:lpstr>
      <vt:lpstr>Ronds dans l’eau</vt:lpstr>
      <vt:lpstr>Golden Eyes dans le cantal et en Corrèze Golden eyes down the cantal and through correze</vt:lpstr>
      <vt:lpstr>En route pour Tauves et labessette on our way to Tauves and labessette</vt:lpstr>
      <vt:lpstr>même golden eyes est attaché Even Golden eyes fastened his seat belt.</vt:lpstr>
      <vt:lpstr>Première étape First stop:  le cantal</vt:lpstr>
      <vt:lpstr>le château de val Val castle</vt:lpstr>
      <vt:lpstr>Malheureusement la saison est finie, nous trouvons porte close unfortunately, doors are closed </vt:lpstr>
      <vt:lpstr>En plus le barrage est en travaux donc le niveau de l’eau est très bas Moreover, work is in progress on the dam, and there is very few water .</vt:lpstr>
      <vt:lpstr>Une dernière photo avant de reprendre la voiture  Last picture before another drive</vt:lpstr>
      <vt:lpstr>pour ADMIRER DE BELLES SALERS to admire nice local cows called salers</vt:lpstr>
      <vt:lpstr>Deuxième étape LA Corrèze Second stop: Correze</vt:lpstr>
      <vt:lpstr>Devinez où nous sommes ? Guess where we are?</vt:lpstr>
      <vt:lpstr>Après avoir traversé le mur du barrage en voiture nous nous sommes arrêté pour regarder:</vt:lpstr>
      <vt:lpstr>Le cantal est loin, vous voyez le château de val? Cantal is far away, can you see val castle?</vt:lpstr>
      <vt:lpstr>Nous sommes montés au dessus des orgues pour admirer la vue We climbed up the organs and enjoyed the view</vt:lpstr>
      <vt:lpstr>Oups papy est sur la photo GOSH, papy is on the picture!</vt:lpstr>
      <vt:lpstr>Et papa nous surveille And daddy is watching us</vt:lpstr>
      <vt:lpstr>Nous redescendons un peu et nous apercevons Bort-les-orgues We went down and could see Bort-les-orgues</vt:lpstr>
      <vt:lpstr>Et voici une partie des orgues You can see a part of the organs</vt:lpstr>
      <vt:lpstr>Présentation PowerPoint</vt:lpstr>
      <vt:lpstr>De retour dans le cantal avec une petite pause chez Alain  Back to cantal, we stopped at alain’s bar</vt:lpstr>
      <vt:lpstr>Puis de retour dans le puy de dôme où avoine et Lascaux nous attendent Back to puy-de-dome, avoine and lascaux (dogs) were waiting for us. </vt:lpstr>
      <vt:lpstr>Dimanche, nous avons mangé avec les chasseurs du village mais nous avons laissé golden eyes bien tranquille à la maison On Sunday, we lunched with local hunters, but golden eyes stayed safe at home.</vt:lpstr>
      <vt:lpstr>Puis de retour à laschamps et la traditionnelle soupe aux nouilles du dimanche soir Back to lachamps (our village), on Sunday evening, we had our traditionnal noodles soup </vt:lpstr>
      <vt:lpstr>A bientôt golden eyes See you soon golden eyes!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Golden Eyes en correze</dc:title>
  <dc:creator>moliniersolene moliniersolene</dc:creator>
  <cp:lastModifiedBy>laurence ruelle biolley</cp:lastModifiedBy>
  <cp:revision>20</cp:revision>
  <dcterms:created xsi:type="dcterms:W3CDTF">2018-11-26T19:09:31Z</dcterms:created>
  <dcterms:modified xsi:type="dcterms:W3CDTF">2018-11-27T18:21:28Z</dcterms:modified>
</cp:coreProperties>
</file>